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8" r:id="rId3"/>
    <p:sldId id="257" r:id="rId4"/>
    <p:sldId id="263" r:id="rId5"/>
    <p:sldId id="265" r:id="rId6"/>
    <p:sldId id="278" r:id="rId7"/>
    <p:sldId id="266" r:id="rId8"/>
    <p:sldId id="271" r:id="rId9"/>
    <p:sldId id="268" r:id="rId10"/>
    <p:sldId id="281" r:id="rId11"/>
    <p:sldId id="282" r:id="rId12"/>
    <p:sldId id="283" r:id="rId13"/>
    <p:sldId id="276" r:id="rId14"/>
    <p:sldId id="284" r:id="rId15"/>
    <p:sldId id="285" r:id="rId16"/>
    <p:sldId id="286" r:id="rId17"/>
    <p:sldId id="279" r:id="rId18"/>
    <p:sldId id="287" r:id="rId19"/>
    <p:sldId id="288" r:id="rId20"/>
    <p:sldId id="289" r:id="rId21"/>
    <p:sldId id="290" r:id="rId22"/>
    <p:sldId id="280" r:id="rId23"/>
    <p:sldId id="269" r:id="rId24"/>
    <p:sldId id="291" r:id="rId25"/>
    <p:sldId id="277" r:id="rId26"/>
    <p:sldId id="27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0719"/>
    <a:srgbClr val="EC0A25"/>
    <a:srgbClr val="AC0000"/>
    <a:srgbClr val="4A4B87"/>
    <a:srgbClr val="EEEE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28F9C2-66F2-4237-A2F3-BF26580CE5A3}" v="5" dt="2018-10-20T09:19:09.0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62" d="100"/>
          <a:sy n="62" d="100"/>
        </p:scale>
        <p:origin x="762"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d Llewellyn" userId="31a999a1-3118-46fb-bca6-ebe4659139a3" providerId="ADAL" clId="{01F96365-7C0D-48F3-A13F-4ABB4F8147C0}"/>
  </pc:docChgLst>
  <pc:docChgLst>
    <pc:chgData name="Brad Llewellyn" userId="31a999a1-3118-46fb-bca6-ebe4659139a3" providerId="ADAL" clId="{E23F762F-1719-47BE-B03A-7A30C94B11AA}"/>
  </pc:docChgLst>
  <pc:docChgLst>
    <pc:chgData name="Brad Llewellyn" userId="31a999a1-3118-46fb-bca6-ebe4659139a3" providerId="ADAL" clId="{DB28F9C2-66F2-4237-A2F3-BF26580CE5A3}"/>
    <pc:docChg chg="undo addSld delSld modSld sldOrd">
      <pc:chgData name="Brad Llewellyn" userId="31a999a1-3118-46fb-bca6-ebe4659139a3" providerId="ADAL" clId="{DB28F9C2-66F2-4237-A2F3-BF26580CE5A3}" dt="2018-10-20T09:19:09.081" v="144"/>
      <pc:docMkLst>
        <pc:docMk/>
      </pc:docMkLst>
      <pc:sldChg chg="modSp add ord">
        <pc:chgData name="Brad Llewellyn" userId="31a999a1-3118-46fb-bca6-ebe4659139a3" providerId="ADAL" clId="{DB28F9C2-66F2-4237-A2F3-BF26580CE5A3}" dt="2018-10-20T09:19:02.984" v="142"/>
        <pc:sldMkLst>
          <pc:docMk/>
          <pc:sldMk cId="3412031090" sldId="256"/>
        </pc:sldMkLst>
        <pc:spChg chg="mod">
          <ac:chgData name="Brad Llewellyn" userId="31a999a1-3118-46fb-bca6-ebe4659139a3" providerId="ADAL" clId="{DB28F9C2-66F2-4237-A2F3-BF26580CE5A3}" dt="2018-10-20T09:17:18.063" v="70" actId="14100"/>
          <ac:spMkLst>
            <pc:docMk/>
            <pc:sldMk cId="3412031090" sldId="256"/>
            <ac:spMk id="12" creationId="{CAE5C8A1-6168-47E1-900A-FE95858739B6}"/>
          </ac:spMkLst>
        </pc:spChg>
        <pc:spChg chg="mod">
          <ac:chgData name="Brad Llewellyn" userId="31a999a1-3118-46fb-bca6-ebe4659139a3" providerId="ADAL" clId="{DB28F9C2-66F2-4237-A2F3-BF26580CE5A3}" dt="2018-10-20T09:17:47.273" v="138" actId="20577"/>
          <ac:spMkLst>
            <pc:docMk/>
            <pc:sldMk cId="3412031090" sldId="256"/>
            <ac:spMk id="13" creationId="{7B805727-5E63-4C8F-A121-89D881427115}"/>
          </ac:spMkLst>
        </pc:spChg>
      </pc:sldChg>
      <pc:sldChg chg="add">
        <pc:chgData name="Brad Llewellyn" userId="31a999a1-3118-46fb-bca6-ebe4659139a3" providerId="ADAL" clId="{DB28F9C2-66F2-4237-A2F3-BF26580CE5A3}" dt="2018-10-20T09:19:05.929" v="143"/>
        <pc:sldMkLst>
          <pc:docMk/>
          <pc:sldMk cId="3381721364" sldId="257"/>
        </pc:sldMkLst>
      </pc:sldChg>
      <pc:sldChg chg="add">
        <pc:chgData name="Brad Llewellyn" userId="31a999a1-3118-46fb-bca6-ebe4659139a3" providerId="ADAL" clId="{DB28F9C2-66F2-4237-A2F3-BF26580CE5A3}" dt="2018-10-20T09:18:19.282" v="140"/>
        <pc:sldMkLst>
          <pc:docMk/>
          <pc:sldMk cId="2055609596" sldId="258"/>
        </pc:sldMkLst>
      </pc:sldChg>
      <pc:sldChg chg="del">
        <pc:chgData name="Brad Llewellyn" userId="31a999a1-3118-46fb-bca6-ebe4659139a3" providerId="ADAL" clId="{DB28F9C2-66F2-4237-A2F3-BF26580CE5A3}" dt="2018-10-20T09:17:52.080" v="139" actId="2696"/>
        <pc:sldMkLst>
          <pc:docMk/>
          <pc:sldMk cId="231494899" sldId="259"/>
        </pc:sldMkLst>
      </pc:sldChg>
      <pc:sldChg chg="modTransition">
        <pc:chgData name="Brad Llewellyn" userId="31a999a1-3118-46fb-bca6-ebe4659139a3" providerId="ADAL" clId="{DB28F9C2-66F2-4237-A2F3-BF26580CE5A3}" dt="2018-10-20T09:19:09.081" v="144"/>
        <pc:sldMkLst>
          <pc:docMk/>
          <pc:sldMk cId="361035733" sldId="263"/>
        </pc:sldMkLst>
      </pc:sldChg>
      <pc:sldChg chg="del">
        <pc:chgData name="Brad Llewellyn" userId="31a999a1-3118-46fb-bca6-ebe4659139a3" providerId="ADAL" clId="{DB28F9C2-66F2-4237-A2F3-BF26580CE5A3}" dt="2018-10-20T09:18:20.547" v="141" actId="2696"/>
        <pc:sldMkLst>
          <pc:docMk/>
          <pc:sldMk cId="1089689253" sldId="292"/>
        </pc:sldMkLst>
      </pc:sldChg>
    </pc:docChg>
  </pc:docChgLst>
  <pc:docChgLst>
    <pc:chgData name="Brad Llewellyn" userId="31a999a1-3118-46fb-bca6-ebe4659139a3" providerId="ADAL" clId="{4D29FB61-3BB7-424C-A364-FE9248C35295}"/>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E24427-6843-4F20-B81E-E1A71C60467C}" type="doc">
      <dgm:prSet loTypeId="urn:microsoft.com/office/officeart/2005/8/layout/cycle5" loCatId="cycle" qsTypeId="urn:microsoft.com/office/officeart/2005/8/quickstyle/simple1" qsCatId="simple" csTypeId="urn:microsoft.com/office/officeart/2005/8/colors/accent1_2" csCatId="accent1" phldr="1"/>
      <dgm:spPr/>
      <dgm:t>
        <a:bodyPr/>
        <a:lstStyle/>
        <a:p>
          <a:endParaRPr lang="en-US"/>
        </a:p>
      </dgm:t>
    </dgm:pt>
    <dgm:pt modelId="{452D09F1-92B4-4496-848E-34749A1EC64F}">
      <dgm:prSet phldrT="[Text]"/>
      <dgm:spPr/>
      <dgm:t>
        <a:bodyPr/>
        <a:lstStyle/>
        <a:p>
          <a:r>
            <a:rPr lang="en-US" dirty="0"/>
            <a:t>Data Collection</a:t>
          </a:r>
        </a:p>
      </dgm:t>
    </dgm:pt>
    <dgm:pt modelId="{FD466D02-9A3C-4CFB-8BF6-5C94A302A4C7}" type="parTrans" cxnId="{47FC4465-08B2-4366-9FAE-B6A00ACAC3B2}">
      <dgm:prSet/>
      <dgm:spPr/>
      <dgm:t>
        <a:bodyPr/>
        <a:lstStyle/>
        <a:p>
          <a:endParaRPr lang="en-US"/>
        </a:p>
      </dgm:t>
    </dgm:pt>
    <dgm:pt modelId="{0E7740AC-C24B-441B-B8C4-73484CEA41E9}" type="sibTrans" cxnId="{47FC4465-08B2-4366-9FAE-B6A00ACAC3B2}">
      <dgm:prSet/>
      <dgm:spPr/>
      <dgm:t>
        <a:bodyPr/>
        <a:lstStyle/>
        <a:p>
          <a:endParaRPr lang="en-US"/>
        </a:p>
      </dgm:t>
    </dgm:pt>
    <dgm:pt modelId="{84A81AE0-F2E3-4A45-8016-AA0D90C08684}">
      <dgm:prSet phldrT="[Text]"/>
      <dgm:spPr/>
      <dgm:t>
        <a:bodyPr/>
        <a:lstStyle/>
        <a:p>
          <a:r>
            <a:rPr lang="en-US" dirty="0"/>
            <a:t>Data Cleansing</a:t>
          </a:r>
        </a:p>
      </dgm:t>
    </dgm:pt>
    <dgm:pt modelId="{2AEAEB94-41AB-4BDA-A69B-E6C7A39E2BE5}" type="parTrans" cxnId="{2A889625-A2CF-46C0-AA3D-0C853C3568A2}">
      <dgm:prSet/>
      <dgm:spPr/>
      <dgm:t>
        <a:bodyPr/>
        <a:lstStyle/>
        <a:p>
          <a:endParaRPr lang="en-US"/>
        </a:p>
      </dgm:t>
    </dgm:pt>
    <dgm:pt modelId="{7D44888F-98AA-4B5B-A9D3-430C2654DF57}" type="sibTrans" cxnId="{2A889625-A2CF-46C0-AA3D-0C853C3568A2}">
      <dgm:prSet/>
      <dgm:spPr/>
      <dgm:t>
        <a:bodyPr/>
        <a:lstStyle/>
        <a:p>
          <a:endParaRPr lang="en-US"/>
        </a:p>
      </dgm:t>
    </dgm:pt>
    <dgm:pt modelId="{6966231B-9F70-405C-ADAE-53B4FD5231AC}">
      <dgm:prSet phldrT="[Text]"/>
      <dgm:spPr/>
      <dgm:t>
        <a:bodyPr/>
        <a:lstStyle/>
        <a:p>
          <a:r>
            <a:rPr lang="en-US" dirty="0"/>
            <a:t>Feature Engineering</a:t>
          </a:r>
        </a:p>
      </dgm:t>
    </dgm:pt>
    <dgm:pt modelId="{4F53CC09-5AAE-45AA-B4DD-2C9DC423C3AB}" type="parTrans" cxnId="{1DF5BD88-3359-49F9-8035-228850EB34B4}">
      <dgm:prSet/>
      <dgm:spPr/>
      <dgm:t>
        <a:bodyPr/>
        <a:lstStyle/>
        <a:p>
          <a:endParaRPr lang="en-US"/>
        </a:p>
      </dgm:t>
    </dgm:pt>
    <dgm:pt modelId="{123DB5FC-AFA7-408A-A1C8-EDCEB81D238D}" type="sibTrans" cxnId="{1DF5BD88-3359-49F9-8035-228850EB34B4}">
      <dgm:prSet/>
      <dgm:spPr/>
      <dgm:t>
        <a:bodyPr/>
        <a:lstStyle/>
        <a:p>
          <a:endParaRPr lang="en-US"/>
        </a:p>
      </dgm:t>
    </dgm:pt>
    <dgm:pt modelId="{268AD3B9-86AE-48CF-A7E0-4CB1BD5D4886}">
      <dgm:prSet phldrT="[Text]"/>
      <dgm:spPr/>
      <dgm:t>
        <a:bodyPr/>
        <a:lstStyle/>
        <a:p>
          <a:r>
            <a:rPr lang="en-US" dirty="0"/>
            <a:t>Model Creation</a:t>
          </a:r>
        </a:p>
      </dgm:t>
    </dgm:pt>
    <dgm:pt modelId="{D204C800-1224-49F7-94BB-6DCFB92995B9}" type="parTrans" cxnId="{61DD1811-2AC2-48EA-8106-C73B15A0F751}">
      <dgm:prSet/>
      <dgm:spPr/>
      <dgm:t>
        <a:bodyPr/>
        <a:lstStyle/>
        <a:p>
          <a:endParaRPr lang="en-US"/>
        </a:p>
      </dgm:t>
    </dgm:pt>
    <dgm:pt modelId="{0EF43E2B-FFAE-425A-9D60-6607FAA3D253}" type="sibTrans" cxnId="{61DD1811-2AC2-48EA-8106-C73B15A0F751}">
      <dgm:prSet/>
      <dgm:spPr/>
      <dgm:t>
        <a:bodyPr/>
        <a:lstStyle/>
        <a:p>
          <a:endParaRPr lang="en-US"/>
        </a:p>
      </dgm:t>
    </dgm:pt>
    <dgm:pt modelId="{731C40DD-4F75-491A-9078-7B1811293379}">
      <dgm:prSet phldrT="[Text]"/>
      <dgm:spPr/>
      <dgm:t>
        <a:bodyPr/>
        <a:lstStyle/>
        <a:p>
          <a:r>
            <a:rPr lang="en-US" dirty="0"/>
            <a:t>Model Evaluation</a:t>
          </a:r>
        </a:p>
      </dgm:t>
    </dgm:pt>
    <dgm:pt modelId="{438803DC-429E-41D9-BF27-4230C0809ADD}" type="parTrans" cxnId="{0F62B0B6-1EF4-4D3C-9F79-6C12636CD8FB}">
      <dgm:prSet/>
      <dgm:spPr/>
      <dgm:t>
        <a:bodyPr/>
        <a:lstStyle/>
        <a:p>
          <a:endParaRPr lang="en-US"/>
        </a:p>
      </dgm:t>
    </dgm:pt>
    <dgm:pt modelId="{5608BF7A-00F9-46C0-84BC-93D57B8DDA3C}" type="sibTrans" cxnId="{0F62B0B6-1EF4-4D3C-9F79-6C12636CD8FB}">
      <dgm:prSet/>
      <dgm:spPr/>
      <dgm:t>
        <a:bodyPr/>
        <a:lstStyle/>
        <a:p>
          <a:endParaRPr lang="en-US"/>
        </a:p>
      </dgm:t>
    </dgm:pt>
    <dgm:pt modelId="{BC34A3BC-A8CE-4B9E-B138-807DA502DEA6}" type="pres">
      <dgm:prSet presAssocID="{09E24427-6843-4F20-B81E-E1A71C60467C}" presName="cycle" presStyleCnt="0">
        <dgm:presLayoutVars>
          <dgm:dir/>
          <dgm:resizeHandles val="exact"/>
        </dgm:presLayoutVars>
      </dgm:prSet>
      <dgm:spPr/>
    </dgm:pt>
    <dgm:pt modelId="{07027334-BC29-4F03-9022-6CF6830A190E}" type="pres">
      <dgm:prSet presAssocID="{452D09F1-92B4-4496-848E-34749A1EC64F}" presName="node" presStyleLbl="node1" presStyleIdx="0" presStyleCnt="5">
        <dgm:presLayoutVars>
          <dgm:bulletEnabled val="1"/>
        </dgm:presLayoutVars>
      </dgm:prSet>
      <dgm:spPr/>
    </dgm:pt>
    <dgm:pt modelId="{CA7EC4D1-B7DB-4C89-9B2A-B5CD0EC6CE71}" type="pres">
      <dgm:prSet presAssocID="{452D09F1-92B4-4496-848E-34749A1EC64F}" presName="spNode" presStyleCnt="0"/>
      <dgm:spPr/>
    </dgm:pt>
    <dgm:pt modelId="{A95BBD0F-5FBB-4F9D-9A1B-A9629C1B3BE1}" type="pres">
      <dgm:prSet presAssocID="{0E7740AC-C24B-441B-B8C4-73484CEA41E9}" presName="sibTrans" presStyleLbl="sibTrans1D1" presStyleIdx="0" presStyleCnt="5"/>
      <dgm:spPr/>
    </dgm:pt>
    <dgm:pt modelId="{079E6ECD-5520-416C-9DD8-F13A39183D40}" type="pres">
      <dgm:prSet presAssocID="{84A81AE0-F2E3-4A45-8016-AA0D90C08684}" presName="node" presStyleLbl="node1" presStyleIdx="1" presStyleCnt="5">
        <dgm:presLayoutVars>
          <dgm:bulletEnabled val="1"/>
        </dgm:presLayoutVars>
      </dgm:prSet>
      <dgm:spPr/>
    </dgm:pt>
    <dgm:pt modelId="{6205F31E-FC91-4B63-93B2-9EA07DB4B582}" type="pres">
      <dgm:prSet presAssocID="{84A81AE0-F2E3-4A45-8016-AA0D90C08684}" presName="spNode" presStyleCnt="0"/>
      <dgm:spPr/>
    </dgm:pt>
    <dgm:pt modelId="{319A4886-E770-4362-9CA6-62BCAF9CFF53}" type="pres">
      <dgm:prSet presAssocID="{7D44888F-98AA-4B5B-A9D3-430C2654DF57}" presName="sibTrans" presStyleLbl="sibTrans1D1" presStyleIdx="1" presStyleCnt="5"/>
      <dgm:spPr/>
    </dgm:pt>
    <dgm:pt modelId="{665928F1-9AE3-467F-B86E-93F87DD3943F}" type="pres">
      <dgm:prSet presAssocID="{6966231B-9F70-405C-ADAE-53B4FD5231AC}" presName="node" presStyleLbl="node1" presStyleIdx="2" presStyleCnt="5">
        <dgm:presLayoutVars>
          <dgm:bulletEnabled val="1"/>
        </dgm:presLayoutVars>
      </dgm:prSet>
      <dgm:spPr/>
    </dgm:pt>
    <dgm:pt modelId="{F0012E60-4F4F-4DDE-8610-BFC5AD6875ED}" type="pres">
      <dgm:prSet presAssocID="{6966231B-9F70-405C-ADAE-53B4FD5231AC}" presName="spNode" presStyleCnt="0"/>
      <dgm:spPr/>
    </dgm:pt>
    <dgm:pt modelId="{2D7E5A6A-25A0-4A23-9DBB-3B85003D9E66}" type="pres">
      <dgm:prSet presAssocID="{123DB5FC-AFA7-408A-A1C8-EDCEB81D238D}" presName="sibTrans" presStyleLbl="sibTrans1D1" presStyleIdx="2" presStyleCnt="5"/>
      <dgm:spPr/>
    </dgm:pt>
    <dgm:pt modelId="{1EF08F28-2961-41CB-AD38-CF047FDB8879}" type="pres">
      <dgm:prSet presAssocID="{268AD3B9-86AE-48CF-A7E0-4CB1BD5D4886}" presName="node" presStyleLbl="node1" presStyleIdx="3" presStyleCnt="5">
        <dgm:presLayoutVars>
          <dgm:bulletEnabled val="1"/>
        </dgm:presLayoutVars>
      </dgm:prSet>
      <dgm:spPr/>
    </dgm:pt>
    <dgm:pt modelId="{4A858D99-92A3-4F18-81BC-1A4E57D765EE}" type="pres">
      <dgm:prSet presAssocID="{268AD3B9-86AE-48CF-A7E0-4CB1BD5D4886}" presName="spNode" presStyleCnt="0"/>
      <dgm:spPr/>
    </dgm:pt>
    <dgm:pt modelId="{7744D3E8-AEDB-42AD-ADBC-9880AC5509D5}" type="pres">
      <dgm:prSet presAssocID="{0EF43E2B-FFAE-425A-9D60-6607FAA3D253}" presName="sibTrans" presStyleLbl="sibTrans1D1" presStyleIdx="3" presStyleCnt="5"/>
      <dgm:spPr/>
    </dgm:pt>
    <dgm:pt modelId="{1851F076-AF5F-4855-92BF-8B5874E16B75}" type="pres">
      <dgm:prSet presAssocID="{731C40DD-4F75-491A-9078-7B1811293379}" presName="node" presStyleLbl="node1" presStyleIdx="4" presStyleCnt="5">
        <dgm:presLayoutVars>
          <dgm:bulletEnabled val="1"/>
        </dgm:presLayoutVars>
      </dgm:prSet>
      <dgm:spPr/>
    </dgm:pt>
    <dgm:pt modelId="{64587135-8764-4470-89F0-C85629661E5B}" type="pres">
      <dgm:prSet presAssocID="{731C40DD-4F75-491A-9078-7B1811293379}" presName="spNode" presStyleCnt="0"/>
      <dgm:spPr/>
    </dgm:pt>
    <dgm:pt modelId="{18D14B24-EF75-4F7E-8CFE-3494C6CB9279}" type="pres">
      <dgm:prSet presAssocID="{5608BF7A-00F9-46C0-84BC-93D57B8DDA3C}" presName="sibTrans" presStyleLbl="sibTrans1D1" presStyleIdx="4" presStyleCnt="5"/>
      <dgm:spPr/>
    </dgm:pt>
  </dgm:ptLst>
  <dgm:cxnLst>
    <dgm:cxn modelId="{61DD1811-2AC2-48EA-8106-C73B15A0F751}" srcId="{09E24427-6843-4F20-B81E-E1A71C60467C}" destId="{268AD3B9-86AE-48CF-A7E0-4CB1BD5D4886}" srcOrd="3" destOrd="0" parTransId="{D204C800-1224-49F7-94BB-6DCFB92995B9}" sibTransId="{0EF43E2B-FFAE-425A-9D60-6607FAA3D253}"/>
    <dgm:cxn modelId="{BA912B19-689A-46ED-8639-3862EAFFEC81}" type="presOf" srcId="{731C40DD-4F75-491A-9078-7B1811293379}" destId="{1851F076-AF5F-4855-92BF-8B5874E16B75}" srcOrd="0" destOrd="0" presId="urn:microsoft.com/office/officeart/2005/8/layout/cycle5"/>
    <dgm:cxn modelId="{2A889625-A2CF-46C0-AA3D-0C853C3568A2}" srcId="{09E24427-6843-4F20-B81E-E1A71C60467C}" destId="{84A81AE0-F2E3-4A45-8016-AA0D90C08684}" srcOrd="1" destOrd="0" parTransId="{2AEAEB94-41AB-4BDA-A69B-E6C7A39E2BE5}" sibTransId="{7D44888F-98AA-4B5B-A9D3-430C2654DF57}"/>
    <dgm:cxn modelId="{061C7527-A8B5-4AC8-B84A-A723133FD2C5}" type="presOf" srcId="{452D09F1-92B4-4496-848E-34749A1EC64F}" destId="{07027334-BC29-4F03-9022-6CF6830A190E}" srcOrd="0" destOrd="0" presId="urn:microsoft.com/office/officeart/2005/8/layout/cycle5"/>
    <dgm:cxn modelId="{8412C163-E724-4FD3-9224-2F208B33F34C}" type="presOf" srcId="{268AD3B9-86AE-48CF-A7E0-4CB1BD5D4886}" destId="{1EF08F28-2961-41CB-AD38-CF047FDB8879}" srcOrd="0" destOrd="0" presId="urn:microsoft.com/office/officeart/2005/8/layout/cycle5"/>
    <dgm:cxn modelId="{47FC4465-08B2-4366-9FAE-B6A00ACAC3B2}" srcId="{09E24427-6843-4F20-B81E-E1A71C60467C}" destId="{452D09F1-92B4-4496-848E-34749A1EC64F}" srcOrd="0" destOrd="0" parTransId="{FD466D02-9A3C-4CFB-8BF6-5C94A302A4C7}" sibTransId="{0E7740AC-C24B-441B-B8C4-73484CEA41E9}"/>
    <dgm:cxn modelId="{4F4B137C-E96A-4740-8C13-457F91B307EC}" type="presOf" srcId="{0E7740AC-C24B-441B-B8C4-73484CEA41E9}" destId="{A95BBD0F-5FBB-4F9D-9A1B-A9629C1B3BE1}" srcOrd="0" destOrd="0" presId="urn:microsoft.com/office/officeart/2005/8/layout/cycle5"/>
    <dgm:cxn modelId="{E48FE080-84CB-45A1-9A3E-F844D6C6B573}" type="presOf" srcId="{0EF43E2B-FFAE-425A-9D60-6607FAA3D253}" destId="{7744D3E8-AEDB-42AD-ADBC-9880AC5509D5}" srcOrd="0" destOrd="0" presId="urn:microsoft.com/office/officeart/2005/8/layout/cycle5"/>
    <dgm:cxn modelId="{1DF5BD88-3359-49F9-8035-228850EB34B4}" srcId="{09E24427-6843-4F20-B81E-E1A71C60467C}" destId="{6966231B-9F70-405C-ADAE-53B4FD5231AC}" srcOrd="2" destOrd="0" parTransId="{4F53CC09-5AAE-45AA-B4DD-2C9DC423C3AB}" sibTransId="{123DB5FC-AFA7-408A-A1C8-EDCEB81D238D}"/>
    <dgm:cxn modelId="{BFE14D8E-0F8B-4967-9645-71FB2CC9439B}" type="presOf" srcId="{7D44888F-98AA-4B5B-A9D3-430C2654DF57}" destId="{319A4886-E770-4362-9CA6-62BCAF9CFF53}" srcOrd="0" destOrd="0" presId="urn:microsoft.com/office/officeart/2005/8/layout/cycle5"/>
    <dgm:cxn modelId="{CB50ED9A-5991-4E37-9647-2F7DB63E0A99}" type="presOf" srcId="{6966231B-9F70-405C-ADAE-53B4FD5231AC}" destId="{665928F1-9AE3-467F-B86E-93F87DD3943F}" srcOrd="0" destOrd="0" presId="urn:microsoft.com/office/officeart/2005/8/layout/cycle5"/>
    <dgm:cxn modelId="{0F62B0B6-1EF4-4D3C-9F79-6C12636CD8FB}" srcId="{09E24427-6843-4F20-B81E-E1A71C60467C}" destId="{731C40DD-4F75-491A-9078-7B1811293379}" srcOrd="4" destOrd="0" parTransId="{438803DC-429E-41D9-BF27-4230C0809ADD}" sibTransId="{5608BF7A-00F9-46C0-84BC-93D57B8DDA3C}"/>
    <dgm:cxn modelId="{AEAC9DBD-F6DC-417D-B2A7-2D6102F308C8}" type="presOf" srcId="{123DB5FC-AFA7-408A-A1C8-EDCEB81D238D}" destId="{2D7E5A6A-25A0-4A23-9DBB-3B85003D9E66}" srcOrd="0" destOrd="0" presId="urn:microsoft.com/office/officeart/2005/8/layout/cycle5"/>
    <dgm:cxn modelId="{2C6CA5EC-5338-474E-B603-BB1A30DA0EC6}" type="presOf" srcId="{5608BF7A-00F9-46C0-84BC-93D57B8DDA3C}" destId="{18D14B24-EF75-4F7E-8CFE-3494C6CB9279}" srcOrd="0" destOrd="0" presId="urn:microsoft.com/office/officeart/2005/8/layout/cycle5"/>
    <dgm:cxn modelId="{6773ABEF-D4C9-4F28-B828-46E26ED039D8}" type="presOf" srcId="{09E24427-6843-4F20-B81E-E1A71C60467C}" destId="{BC34A3BC-A8CE-4B9E-B138-807DA502DEA6}" srcOrd="0" destOrd="0" presId="urn:microsoft.com/office/officeart/2005/8/layout/cycle5"/>
    <dgm:cxn modelId="{EBC923FF-BD5F-4625-8534-91837CAA7145}" type="presOf" srcId="{84A81AE0-F2E3-4A45-8016-AA0D90C08684}" destId="{079E6ECD-5520-416C-9DD8-F13A39183D40}" srcOrd="0" destOrd="0" presId="urn:microsoft.com/office/officeart/2005/8/layout/cycle5"/>
    <dgm:cxn modelId="{31671457-0488-4C9B-A9AE-4232EAB2B3D4}" type="presParOf" srcId="{BC34A3BC-A8CE-4B9E-B138-807DA502DEA6}" destId="{07027334-BC29-4F03-9022-6CF6830A190E}" srcOrd="0" destOrd="0" presId="urn:microsoft.com/office/officeart/2005/8/layout/cycle5"/>
    <dgm:cxn modelId="{C90E8DF6-7816-4A2A-A6D0-8286478A2C30}" type="presParOf" srcId="{BC34A3BC-A8CE-4B9E-B138-807DA502DEA6}" destId="{CA7EC4D1-B7DB-4C89-9B2A-B5CD0EC6CE71}" srcOrd="1" destOrd="0" presId="urn:microsoft.com/office/officeart/2005/8/layout/cycle5"/>
    <dgm:cxn modelId="{2BA33370-CA68-457A-B2E4-EF56680A47A7}" type="presParOf" srcId="{BC34A3BC-A8CE-4B9E-B138-807DA502DEA6}" destId="{A95BBD0F-5FBB-4F9D-9A1B-A9629C1B3BE1}" srcOrd="2" destOrd="0" presId="urn:microsoft.com/office/officeart/2005/8/layout/cycle5"/>
    <dgm:cxn modelId="{8D8408FE-30C5-457F-A60B-AB31D09747D6}" type="presParOf" srcId="{BC34A3BC-A8CE-4B9E-B138-807DA502DEA6}" destId="{079E6ECD-5520-416C-9DD8-F13A39183D40}" srcOrd="3" destOrd="0" presId="urn:microsoft.com/office/officeart/2005/8/layout/cycle5"/>
    <dgm:cxn modelId="{8262BA96-C233-4FB8-897F-C260F73990E3}" type="presParOf" srcId="{BC34A3BC-A8CE-4B9E-B138-807DA502DEA6}" destId="{6205F31E-FC91-4B63-93B2-9EA07DB4B582}" srcOrd="4" destOrd="0" presId="urn:microsoft.com/office/officeart/2005/8/layout/cycle5"/>
    <dgm:cxn modelId="{27FC8158-681D-45EC-9353-0B422080BEA7}" type="presParOf" srcId="{BC34A3BC-A8CE-4B9E-B138-807DA502DEA6}" destId="{319A4886-E770-4362-9CA6-62BCAF9CFF53}" srcOrd="5" destOrd="0" presId="urn:microsoft.com/office/officeart/2005/8/layout/cycle5"/>
    <dgm:cxn modelId="{4BC03850-7DC3-48A6-A7FA-921A12C2485B}" type="presParOf" srcId="{BC34A3BC-A8CE-4B9E-B138-807DA502DEA6}" destId="{665928F1-9AE3-467F-B86E-93F87DD3943F}" srcOrd="6" destOrd="0" presId="urn:microsoft.com/office/officeart/2005/8/layout/cycle5"/>
    <dgm:cxn modelId="{C0662D72-5EFD-4B0D-9CE0-F0315CF35460}" type="presParOf" srcId="{BC34A3BC-A8CE-4B9E-B138-807DA502DEA6}" destId="{F0012E60-4F4F-4DDE-8610-BFC5AD6875ED}" srcOrd="7" destOrd="0" presId="urn:microsoft.com/office/officeart/2005/8/layout/cycle5"/>
    <dgm:cxn modelId="{014D7489-B5B5-482F-A36C-ABFBFF1EEE72}" type="presParOf" srcId="{BC34A3BC-A8CE-4B9E-B138-807DA502DEA6}" destId="{2D7E5A6A-25A0-4A23-9DBB-3B85003D9E66}" srcOrd="8" destOrd="0" presId="urn:microsoft.com/office/officeart/2005/8/layout/cycle5"/>
    <dgm:cxn modelId="{42502E32-DDEC-4612-B461-CEABEF17A278}" type="presParOf" srcId="{BC34A3BC-A8CE-4B9E-B138-807DA502DEA6}" destId="{1EF08F28-2961-41CB-AD38-CF047FDB8879}" srcOrd="9" destOrd="0" presId="urn:microsoft.com/office/officeart/2005/8/layout/cycle5"/>
    <dgm:cxn modelId="{15BED83F-9EC1-4058-B4E2-F4852FAC5186}" type="presParOf" srcId="{BC34A3BC-A8CE-4B9E-B138-807DA502DEA6}" destId="{4A858D99-92A3-4F18-81BC-1A4E57D765EE}" srcOrd="10" destOrd="0" presId="urn:microsoft.com/office/officeart/2005/8/layout/cycle5"/>
    <dgm:cxn modelId="{613F21CD-4855-45E5-92D0-9CA615E4599E}" type="presParOf" srcId="{BC34A3BC-A8CE-4B9E-B138-807DA502DEA6}" destId="{7744D3E8-AEDB-42AD-ADBC-9880AC5509D5}" srcOrd="11" destOrd="0" presId="urn:microsoft.com/office/officeart/2005/8/layout/cycle5"/>
    <dgm:cxn modelId="{0F12F840-4D24-4C08-9E0D-6196A1DAB43F}" type="presParOf" srcId="{BC34A3BC-A8CE-4B9E-B138-807DA502DEA6}" destId="{1851F076-AF5F-4855-92BF-8B5874E16B75}" srcOrd="12" destOrd="0" presId="urn:microsoft.com/office/officeart/2005/8/layout/cycle5"/>
    <dgm:cxn modelId="{9AA168A4-D2D3-4CEF-8836-D28370FE29C4}" type="presParOf" srcId="{BC34A3BC-A8CE-4B9E-B138-807DA502DEA6}" destId="{64587135-8764-4470-89F0-C85629661E5B}" srcOrd="13" destOrd="0" presId="urn:microsoft.com/office/officeart/2005/8/layout/cycle5"/>
    <dgm:cxn modelId="{CDA45AE6-F022-466E-8D2F-98B50B2FED82}" type="presParOf" srcId="{BC34A3BC-A8CE-4B9E-B138-807DA502DEA6}" destId="{18D14B24-EF75-4F7E-8CFE-3494C6CB9279}" srcOrd="14"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9E24427-6843-4F20-B81E-E1A71C60467C}" type="doc">
      <dgm:prSet loTypeId="urn:microsoft.com/office/officeart/2005/8/layout/cycle5" loCatId="cycle" qsTypeId="urn:microsoft.com/office/officeart/2005/8/quickstyle/simple1" qsCatId="simple" csTypeId="urn:microsoft.com/office/officeart/2005/8/colors/accent1_2" csCatId="accent1" phldr="1"/>
      <dgm:spPr/>
      <dgm:t>
        <a:bodyPr/>
        <a:lstStyle/>
        <a:p>
          <a:endParaRPr lang="en-US"/>
        </a:p>
      </dgm:t>
    </dgm:pt>
    <dgm:pt modelId="{452D09F1-92B4-4496-848E-34749A1EC64F}">
      <dgm:prSet phldrT="[Text]"/>
      <dgm:spPr/>
      <dgm:t>
        <a:bodyPr/>
        <a:lstStyle/>
        <a:p>
          <a:r>
            <a:rPr lang="en-US" dirty="0"/>
            <a:t>Data Collection</a:t>
          </a:r>
        </a:p>
      </dgm:t>
    </dgm:pt>
    <dgm:pt modelId="{FD466D02-9A3C-4CFB-8BF6-5C94A302A4C7}" type="parTrans" cxnId="{47FC4465-08B2-4366-9FAE-B6A00ACAC3B2}">
      <dgm:prSet/>
      <dgm:spPr/>
      <dgm:t>
        <a:bodyPr/>
        <a:lstStyle/>
        <a:p>
          <a:endParaRPr lang="en-US"/>
        </a:p>
      </dgm:t>
    </dgm:pt>
    <dgm:pt modelId="{0E7740AC-C24B-441B-B8C4-73484CEA41E9}" type="sibTrans" cxnId="{47FC4465-08B2-4366-9FAE-B6A00ACAC3B2}">
      <dgm:prSet/>
      <dgm:spPr/>
      <dgm:t>
        <a:bodyPr/>
        <a:lstStyle/>
        <a:p>
          <a:endParaRPr lang="en-US"/>
        </a:p>
      </dgm:t>
    </dgm:pt>
    <dgm:pt modelId="{268AD3B9-86AE-48CF-A7E0-4CB1BD5D4886}">
      <dgm:prSet phldrT="[Text]"/>
      <dgm:spPr/>
      <dgm:t>
        <a:bodyPr/>
        <a:lstStyle/>
        <a:p>
          <a:r>
            <a:rPr lang="en-US" dirty="0"/>
            <a:t>Model Creation</a:t>
          </a:r>
        </a:p>
      </dgm:t>
    </dgm:pt>
    <dgm:pt modelId="{D204C800-1224-49F7-94BB-6DCFB92995B9}" type="parTrans" cxnId="{61DD1811-2AC2-48EA-8106-C73B15A0F751}">
      <dgm:prSet/>
      <dgm:spPr/>
      <dgm:t>
        <a:bodyPr/>
        <a:lstStyle/>
        <a:p>
          <a:endParaRPr lang="en-US"/>
        </a:p>
      </dgm:t>
    </dgm:pt>
    <dgm:pt modelId="{0EF43E2B-FFAE-425A-9D60-6607FAA3D253}" type="sibTrans" cxnId="{61DD1811-2AC2-48EA-8106-C73B15A0F751}">
      <dgm:prSet/>
      <dgm:spPr/>
      <dgm:t>
        <a:bodyPr/>
        <a:lstStyle/>
        <a:p>
          <a:endParaRPr lang="en-US"/>
        </a:p>
      </dgm:t>
    </dgm:pt>
    <dgm:pt modelId="{731C40DD-4F75-491A-9078-7B1811293379}">
      <dgm:prSet phldrT="[Text]"/>
      <dgm:spPr/>
      <dgm:t>
        <a:bodyPr/>
        <a:lstStyle/>
        <a:p>
          <a:r>
            <a:rPr lang="en-US" dirty="0"/>
            <a:t>Model Evaluation</a:t>
          </a:r>
        </a:p>
      </dgm:t>
    </dgm:pt>
    <dgm:pt modelId="{438803DC-429E-41D9-BF27-4230C0809ADD}" type="parTrans" cxnId="{0F62B0B6-1EF4-4D3C-9F79-6C12636CD8FB}">
      <dgm:prSet/>
      <dgm:spPr/>
      <dgm:t>
        <a:bodyPr/>
        <a:lstStyle/>
        <a:p>
          <a:endParaRPr lang="en-US"/>
        </a:p>
      </dgm:t>
    </dgm:pt>
    <dgm:pt modelId="{5608BF7A-00F9-46C0-84BC-93D57B8DDA3C}" type="sibTrans" cxnId="{0F62B0B6-1EF4-4D3C-9F79-6C12636CD8FB}">
      <dgm:prSet/>
      <dgm:spPr/>
      <dgm:t>
        <a:bodyPr/>
        <a:lstStyle/>
        <a:p>
          <a:endParaRPr lang="en-US"/>
        </a:p>
      </dgm:t>
    </dgm:pt>
    <dgm:pt modelId="{BC34A3BC-A8CE-4B9E-B138-807DA502DEA6}" type="pres">
      <dgm:prSet presAssocID="{09E24427-6843-4F20-B81E-E1A71C60467C}" presName="cycle" presStyleCnt="0">
        <dgm:presLayoutVars>
          <dgm:dir/>
          <dgm:resizeHandles val="exact"/>
        </dgm:presLayoutVars>
      </dgm:prSet>
      <dgm:spPr/>
    </dgm:pt>
    <dgm:pt modelId="{07027334-BC29-4F03-9022-6CF6830A190E}" type="pres">
      <dgm:prSet presAssocID="{452D09F1-92B4-4496-848E-34749A1EC64F}" presName="node" presStyleLbl="node1" presStyleIdx="0" presStyleCnt="3">
        <dgm:presLayoutVars>
          <dgm:bulletEnabled val="1"/>
        </dgm:presLayoutVars>
      </dgm:prSet>
      <dgm:spPr/>
    </dgm:pt>
    <dgm:pt modelId="{CA7EC4D1-B7DB-4C89-9B2A-B5CD0EC6CE71}" type="pres">
      <dgm:prSet presAssocID="{452D09F1-92B4-4496-848E-34749A1EC64F}" presName="spNode" presStyleCnt="0"/>
      <dgm:spPr/>
    </dgm:pt>
    <dgm:pt modelId="{A95BBD0F-5FBB-4F9D-9A1B-A9629C1B3BE1}" type="pres">
      <dgm:prSet presAssocID="{0E7740AC-C24B-441B-B8C4-73484CEA41E9}" presName="sibTrans" presStyleLbl="sibTrans1D1" presStyleIdx="0" presStyleCnt="3"/>
      <dgm:spPr/>
    </dgm:pt>
    <dgm:pt modelId="{1EF08F28-2961-41CB-AD38-CF047FDB8879}" type="pres">
      <dgm:prSet presAssocID="{268AD3B9-86AE-48CF-A7E0-4CB1BD5D4886}" presName="node" presStyleLbl="node1" presStyleIdx="1" presStyleCnt="3">
        <dgm:presLayoutVars>
          <dgm:bulletEnabled val="1"/>
        </dgm:presLayoutVars>
      </dgm:prSet>
      <dgm:spPr/>
    </dgm:pt>
    <dgm:pt modelId="{4A858D99-92A3-4F18-81BC-1A4E57D765EE}" type="pres">
      <dgm:prSet presAssocID="{268AD3B9-86AE-48CF-A7E0-4CB1BD5D4886}" presName="spNode" presStyleCnt="0"/>
      <dgm:spPr/>
    </dgm:pt>
    <dgm:pt modelId="{7744D3E8-AEDB-42AD-ADBC-9880AC5509D5}" type="pres">
      <dgm:prSet presAssocID="{0EF43E2B-FFAE-425A-9D60-6607FAA3D253}" presName="sibTrans" presStyleLbl="sibTrans1D1" presStyleIdx="1" presStyleCnt="3"/>
      <dgm:spPr/>
    </dgm:pt>
    <dgm:pt modelId="{1851F076-AF5F-4855-92BF-8B5874E16B75}" type="pres">
      <dgm:prSet presAssocID="{731C40DD-4F75-491A-9078-7B1811293379}" presName="node" presStyleLbl="node1" presStyleIdx="2" presStyleCnt="3">
        <dgm:presLayoutVars>
          <dgm:bulletEnabled val="1"/>
        </dgm:presLayoutVars>
      </dgm:prSet>
      <dgm:spPr/>
    </dgm:pt>
    <dgm:pt modelId="{64587135-8764-4470-89F0-C85629661E5B}" type="pres">
      <dgm:prSet presAssocID="{731C40DD-4F75-491A-9078-7B1811293379}" presName="spNode" presStyleCnt="0"/>
      <dgm:spPr/>
    </dgm:pt>
    <dgm:pt modelId="{18D14B24-EF75-4F7E-8CFE-3494C6CB9279}" type="pres">
      <dgm:prSet presAssocID="{5608BF7A-00F9-46C0-84BC-93D57B8DDA3C}" presName="sibTrans" presStyleLbl="sibTrans1D1" presStyleIdx="2" presStyleCnt="3"/>
      <dgm:spPr/>
    </dgm:pt>
  </dgm:ptLst>
  <dgm:cxnLst>
    <dgm:cxn modelId="{61DD1811-2AC2-48EA-8106-C73B15A0F751}" srcId="{09E24427-6843-4F20-B81E-E1A71C60467C}" destId="{268AD3B9-86AE-48CF-A7E0-4CB1BD5D4886}" srcOrd="1" destOrd="0" parTransId="{D204C800-1224-49F7-94BB-6DCFB92995B9}" sibTransId="{0EF43E2B-FFAE-425A-9D60-6607FAA3D253}"/>
    <dgm:cxn modelId="{BA912B19-689A-46ED-8639-3862EAFFEC81}" type="presOf" srcId="{731C40DD-4F75-491A-9078-7B1811293379}" destId="{1851F076-AF5F-4855-92BF-8B5874E16B75}" srcOrd="0" destOrd="0" presId="urn:microsoft.com/office/officeart/2005/8/layout/cycle5"/>
    <dgm:cxn modelId="{061C7527-A8B5-4AC8-B84A-A723133FD2C5}" type="presOf" srcId="{452D09F1-92B4-4496-848E-34749A1EC64F}" destId="{07027334-BC29-4F03-9022-6CF6830A190E}" srcOrd="0" destOrd="0" presId="urn:microsoft.com/office/officeart/2005/8/layout/cycle5"/>
    <dgm:cxn modelId="{8412C163-E724-4FD3-9224-2F208B33F34C}" type="presOf" srcId="{268AD3B9-86AE-48CF-A7E0-4CB1BD5D4886}" destId="{1EF08F28-2961-41CB-AD38-CF047FDB8879}" srcOrd="0" destOrd="0" presId="urn:microsoft.com/office/officeart/2005/8/layout/cycle5"/>
    <dgm:cxn modelId="{47FC4465-08B2-4366-9FAE-B6A00ACAC3B2}" srcId="{09E24427-6843-4F20-B81E-E1A71C60467C}" destId="{452D09F1-92B4-4496-848E-34749A1EC64F}" srcOrd="0" destOrd="0" parTransId="{FD466D02-9A3C-4CFB-8BF6-5C94A302A4C7}" sibTransId="{0E7740AC-C24B-441B-B8C4-73484CEA41E9}"/>
    <dgm:cxn modelId="{4F4B137C-E96A-4740-8C13-457F91B307EC}" type="presOf" srcId="{0E7740AC-C24B-441B-B8C4-73484CEA41E9}" destId="{A95BBD0F-5FBB-4F9D-9A1B-A9629C1B3BE1}" srcOrd="0" destOrd="0" presId="urn:microsoft.com/office/officeart/2005/8/layout/cycle5"/>
    <dgm:cxn modelId="{E48FE080-84CB-45A1-9A3E-F844D6C6B573}" type="presOf" srcId="{0EF43E2B-FFAE-425A-9D60-6607FAA3D253}" destId="{7744D3E8-AEDB-42AD-ADBC-9880AC5509D5}" srcOrd="0" destOrd="0" presId="urn:microsoft.com/office/officeart/2005/8/layout/cycle5"/>
    <dgm:cxn modelId="{0F62B0B6-1EF4-4D3C-9F79-6C12636CD8FB}" srcId="{09E24427-6843-4F20-B81E-E1A71C60467C}" destId="{731C40DD-4F75-491A-9078-7B1811293379}" srcOrd="2" destOrd="0" parTransId="{438803DC-429E-41D9-BF27-4230C0809ADD}" sibTransId="{5608BF7A-00F9-46C0-84BC-93D57B8DDA3C}"/>
    <dgm:cxn modelId="{2C6CA5EC-5338-474E-B603-BB1A30DA0EC6}" type="presOf" srcId="{5608BF7A-00F9-46C0-84BC-93D57B8DDA3C}" destId="{18D14B24-EF75-4F7E-8CFE-3494C6CB9279}" srcOrd="0" destOrd="0" presId="urn:microsoft.com/office/officeart/2005/8/layout/cycle5"/>
    <dgm:cxn modelId="{6773ABEF-D4C9-4F28-B828-46E26ED039D8}" type="presOf" srcId="{09E24427-6843-4F20-B81E-E1A71C60467C}" destId="{BC34A3BC-A8CE-4B9E-B138-807DA502DEA6}" srcOrd="0" destOrd="0" presId="urn:microsoft.com/office/officeart/2005/8/layout/cycle5"/>
    <dgm:cxn modelId="{31671457-0488-4C9B-A9AE-4232EAB2B3D4}" type="presParOf" srcId="{BC34A3BC-A8CE-4B9E-B138-807DA502DEA6}" destId="{07027334-BC29-4F03-9022-6CF6830A190E}" srcOrd="0" destOrd="0" presId="urn:microsoft.com/office/officeart/2005/8/layout/cycle5"/>
    <dgm:cxn modelId="{C90E8DF6-7816-4A2A-A6D0-8286478A2C30}" type="presParOf" srcId="{BC34A3BC-A8CE-4B9E-B138-807DA502DEA6}" destId="{CA7EC4D1-B7DB-4C89-9B2A-B5CD0EC6CE71}" srcOrd="1" destOrd="0" presId="urn:microsoft.com/office/officeart/2005/8/layout/cycle5"/>
    <dgm:cxn modelId="{2BA33370-CA68-457A-B2E4-EF56680A47A7}" type="presParOf" srcId="{BC34A3BC-A8CE-4B9E-B138-807DA502DEA6}" destId="{A95BBD0F-5FBB-4F9D-9A1B-A9629C1B3BE1}" srcOrd="2" destOrd="0" presId="urn:microsoft.com/office/officeart/2005/8/layout/cycle5"/>
    <dgm:cxn modelId="{42502E32-DDEC-4612-B461-CEABEF17A278}" type="presParOf" srcId="{BC34A3BC-A8CE-4B9E-B138-807DA502DEA6}" destId="{1EF08F28-2961-41CB-AD38-CF047FDB8879}" srcOrd="3" destOrd="0" presId="urn:microsoft.com/office/officeart/2005/8/layout/cycle5"/>
    <dgm:cxn modelId="{15BED83F-9EC1-4058-B4E2-F4852FAC5186}" type="presParOf" srcId="{BC34A3BC-A8CE-4B9E-B138-807DA502DEA6}" destId="{4A858D99-92A3-4F18-81BC-1A4E57D765EE}" srcOrd="4" destOrd="0" presId="urn:microsoft.com/office/officeart/2005/8/layout/cycle5"/>
    <dgm:cxn modelId="{613F21CD-4855-45E5-92D0-9CA615E4599E}" type="presParOf" srcId="{BC34A3BC-A8CE-4B9E-B138-807DA502DEA6}" destId="{7744D3E8-AEDB-42AD-ADBC-9880AC5509D5}" srcOrd="5" destOrd="0" presId="urn:microsoft.com/office/officeart/2005/8/layout/cycle5"/>
    <dgm:cxn modelId="{0F12F840-4D24-4C08-9E0D-6196A1DAB43F}" type="presParOf" srcId="{BC34A3BC-A8CE-4B9E-B138-807DA502DEA6}" destId="{1851F076-AF5F-4855-92BF-8B5874E16B75}" srcOrd="6" destOrd="0" presId="urn:microsoft.com/office/officeart/2005/8/layout/cycle5"/>
    <dgm:cxn modelId="{9AA168A4-D2D3-4CEF-8836-D28370FE29C4}" type="presParOf" srcId="{BC34A3BC-A8CE-4B9E-B138-807DA502DEA6}" destId="{64587135-8764-4470-89F0-C85629661E5B}" srcOrd="7" destOrd="0" presId="urn:microsoft.com/office/officeart/2005/8/layout/cycle5"/>
    <dgm:cxn modelId="{CDA45AE6-F022-466E-8D2F-98B50B2FED82}" type="presParOf" srcId="{BC34A3BC-A8CE-4B9E-B138-807DA502DEA6}" destId="{18D14B24-EF75-4F7E-8CFE-3494C6CB9279}" srcOrd="8"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027334-BC29-4F03-9022-6CF6830A190E}">
      <dsp:nvSpPr>
        <dsp:cNvPr id="0" name=""/>
        <dsp:cNvSpPr/>
      </dsp:nvSpPr>
      <dsp:spPr>
        <a:xfrm>
          <a:off x="3174007" y="3160"/>
          <a:ext cx="1779984" cy="115698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Data Collection</a:t>
          </a:r>
        </a:p>
      </dsp:txBody>
      <dsp:txXfrm>
        <a:off x="3230487" y="59640"/>
        <a:ext cx="1667024" cy="1044029"/>
      </dsp:txXfrm>
    </dsp:sp>
    <dsp:sp modelId="{A95BBD0F-5FBB-4F9D-9A1B-A9629C1B3BE1}">
      <dsp:nvSpPr>
        <dsp:cNvPr id="0" name=""/>
        <dsp:cNvSpPr/>
      </dsp:nvSpPr>
      <dsp:spPr>
        <a:xfrm>
          <a:off x="1753873" y="581655"/>
          <a:ext cx="4620252" cy="4620252"/>
        </a:xfrm>
        <a:custGeom>
          <a:avLst/>
          <a:gdLst/>
          <a:ahLst/>
          <a:cxnLst/>
          <a:rect l="0" t="0" r="0" b="0"/>
          <a:pathLst>
            <a:path>
              <a:moveTo>
                <a:pt x="3438230" y="294173"/>
              </a:moveTo>
              <a:arcTo wR="2310126" hR="2310126" stAng="17953853" swAng="1210876"/>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079E6ECD-5520-416C-9DD8-F13A39183D40}">
      <dsp:nvSpPr>
        <dsp:cNvPr id="0" name=""/>
        <dsp:cNvSpPr/>
      </dsp:nvSpPr>
      <dsp:spPr>
        <a:xfrm>
          <a:off x="5371068" y="1599418"/>
          <a:ext cx="1779984" cy="115698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Data Cleansing</a:t>
          </a:r>
        </a:p>
      </dsp:txBody>
      <dsp:txXfrm>
        <a:off x="5427548" y="1655898"/>
        <a:ext cx="1667024" cy="1044029"/>
      </dsp:txXfrm>
    </dsp:sp>
    <dsp:sp modelId="{319A4886-E770-4362-9CA6-62BCAF9CFF53}">
      <dsp:nvSpPr>
        <dsp:cNvPr id="0" name=""/>
        <dsp:cNvSpPr/>
      </dsp:nvSpPr>
      <dsp:spPr>
        <a:xfrm>
          <a:off x="1753873" y="581655"/>
          <a:ext cx="4620252" cy="4620252"/>
        </a:xfrm>
        <a:custGeom>
          <a:avLst/>
          <a:gdLst/>
          <a:ahLst/>
          <a:cxnLst/>
          <a:rect l="0" t="0" r="0" b="0"/>
          <a:pathLst>
            <a:path>
              <a:moveTo>
                <a:pt x="4614700" y="2470186"/>
              </a:moveTo>
              <a:arcTo wR="2310126" hR="2310126" stAng="21838381" swAng="1359213"/>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665928F1-9AE3-467F-B86E-93F87DD3943F}">
      <dsp:nvSpPr>
        <dsp:cNvPr id="0" name=""/>
        <dsp:cNvSpPr/>
      </dsp:nvSpPr>
      <dsp:spPr>
        <a:xfrm>
          <a:off x="4531865" y="4182218"/>
          <a:ext cx="1779984" cy="115698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Feature Engineering</a:t>
          </a:r>
        </a:p>
      </dsp:txBody>
      <dsp:txXfrm>
        <a:off x="4588345" y="4238698"/>
        <a:ext cx="1667024" cy="1044029"/>
      </dsp:txXfrm>
    </dsp:sp>
    <dsp:sp modelId="{2D7E5A6A-25A0-4A23-9DBB-3B85003D9E66}">
      <dsp:nvSpPr>
        <dsp:cNvPr id="0" name=""/>
        <dsp:cNvSpPr/>
      </dsp:nvSpPr>
      <dsp:spPr>
        <a:xfrm>
          <a:off x="1753873" y="581655"/>
          <a:ext cx="4620252" cy="4620252"/>
        </a:xfrm>
        <a:custGeom>
          <a:avLst/>
          <a:gdLst/>
          <a:ahLst/>
          <a:cxnLst/>
          <a:rect l="0" t="0" r="0" b="0"/>
          <a:pathLst>
            <a:path>
              <a:moveTo>
                <a:pt x="2593389" y="4602819"/>
              </a:moveTo>
              <a:arcTo wR="2310126" hR="2310126" stAng="4977406" swAng="845189"/>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1EF08F28-2961-41CB-AD38-CF047FDB8879}">
      <dsp:nvSpPr>
        <dsp:cNvPr id="0" name=""/>
        <dsp:cNvSpPr/>
      </dsp:nvSpPr>
      <dsp:spPr>
        <a:xfrm>
          <a:off x="1816149" y="4182218"/>
          <a:ext cx="1779984" cy="115698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Model Creation</a:t>
          </a:r>
        </a:p>
      </dsp:txBody>
      <dsp:txXfrm>
        <a:off x="1872629" y="4238698"/>
        <a:ext cx="1667024" cy="1044029"/>
      </dsp:txXfrm>
    </dsp:sp>
    <dsp:sp modelId="{7744D3E8-AEDB-42AD-ADBC-9880AC5509D5}">
      <dsp:nvSpPr>
        <dsp:cNvPr id="0" name=""/>
        <dsp:cNvSpPr/>
      </dsp:nvSpPr>
      <dsp:spPr>
        <a:xfrm>
          <a:off x="1753873" y="581655"/>
          <a:ext cx="4620252" cy="4620252"/>
        </a:xfrm>
        <a:custGeom>
          <a:avLst/>
          <a:gdLst/>
          <a:ahLst/>
          <a:cxnLst/>
          <a:rect l="0" t="0" r="0" b="0"/>
          <a:pathLst>
            <a:path>
              <a:moveTo>
                <a:pt x="244996" y="3345463"/>
              </a:moveTo>
              <a:arcTo wR="2310126" hR="2310126" stAng="9202406" swAng="1359213"/>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1851F076-AF5F-4855-92BF-8B5874E16B75}">
      <dsp:nvSpPr>
        <dsp:cNvPr id="0" name=""/>
        <dsp:cNvSpPr/>
      </dsp:nvSpPr>
      <dsp:spPr>
        <a:xfrm>
          <a:off x="976947" y="1599418"/>
          <a:ext cx="1779984" cy="115698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Model Evaluation</a:t>
          </a:r>
        </a:p>
      </dsp:txBody>
      <dsp:txXfrm>
        <a:off x="1033427" y="1655898"/>
        <a:ext cx="1667024" cy="1044029"/>
      </dsp:txXfrm>
    </dsp:sp>
    <dsp:sp modelId="{18D14B24-EF75-4F7E-8CFE-3494C6CB9279}">
      <dsp:nvSpPr>
        <dsp:cNvPr id="0" name=""/>
        <dsp:cNvSpPr/>
      </dsp:nvSpPr>
      <dsp:spPr>
        <a:xfrm>
          <a:off x="1753873" y="581655"/>
          <a:ext cx="4620252" cy="4620252"/>
        </a:xfrm>
        <a:custGeom>
          <a:avLst/>
          <a:gdLst/>
          <a:ahLst/>
          <a:cxnLst/>
          <a:rect l="0" t="0" r="0" b="0"/>
          <a:pathLst>
            <a:path>
              <a:moveTo>
                <a:pt x="555794" y="807127"/>
              </a:moveTo>
              <a:arcTo wR="2310126" hR="2310126" stAng="13235271" swAng="1210876"/>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027334-BC29-4F03-9022-6CF6830A190E}">
      <dsp:nvSpPr>
        <dsp:cNvPr id="0" name=""/>
        <dsp:cNvSpPr/>
      </dsp:nvSpPr>
      <dsp:spPr>
        <a:xfrm>
          <a:off x="2821781" y="1830"/>
          <a:ext cx="2484437" cy="16148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Data Collection</a:t>
          </a:r>
        </a:p>
      </dsp:txBody>
      <dsp:txXfrm>
        <a:off x="2900613" y="80662"/>
        <a:ext cx="2326773" cy="1457220"/>
      </dsp:txXfrm>
    </dsp:sp>
    <dsp:sp modelId="{A95BBD0F-5FBB-4F9D-9A1B-A9629C1B3BE1}">
      <dsp:nvSpPr>
        <dsp:cNvPr id="0" name=""/>
        <dsp:cNvSpPr/>
      </dsp:nvSpPr>
      <dsp:spPr>
        <a:xfrm>
          <a:off x="1909284" y="809272"/>
          <a:ext cx="4309431" cy="4309431"/>
        </a:xfrm>
        <a:custGeom>
          <a:avLst/>
          <a:gdLst/>
          <a:ahLst/>
          <a:cxnLst/>
          <a:rect l="0" t="0" r="0" b="0"/>
          <a:pathLst>
            <a:path>
              <a:moveTo>
                <a:pt x="3730774" y="685416"/>
              </a:moveTo>
              <a:arcTo wR="2154715" hR="2154715" stAng="19020466" swAng="2303174"/>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1EF08F28-2961-41CB-AD38-CF047FDB8879}">
      <dsp:nvSpPr>
        <dsp:cNvPr id="0" name=""/>
        <dsp:cNvSpPr/>
      </dsp:nvSpPr>
      <dsp:spPr>
        <a:xfrm>
          <a:off x="4687819" y="3233904"/>
          <a:ext cx="2484437" cy="16148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Model Creation</a:t>
          </a:r>
        </a:p>
      </dsp:txBody>
      <dsp:txXfrm>
        <a:off x="4766651" y="3312736"/>
        <a:ext cx="2326773" cy="1457220"/>
      </dsp:txXfrm>
    </dsp:sp>
    <dsp:sp modelId="{7744D3E8-AEDB-42AD-ADBC-9880AC5509D5}">
      <dsp:nvSpPr>
        <dsp:cNvPr id="0" name=""/>
        <dsp:cNvSpPr/>
      </dsp:nvSpPr>
      <dsp:spPr>
        <a:xfrm>
          <a:off x="1909284" y="809272"/>
          <a:ext cx="4309431" cy="4309431"/>
        </a:xfrm>
        <a:custGeom>
          <a:avLst/>
          <a:gdLst/>
          <a:ahLst/>
          <a:cxnLst/>
          <a:rect l="0" t="0" r="0" b="0"/>
          <a:pathLst>
            <a:path>
              <a:moveTo>
                <a:pt x="2816277" y="4205358"/>
              </a:moveTo>
              <a:arcTo wR="2154715" hR="2154715" stAng="4327181" swAng="2145637"/>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1851F076-AF5F-4855-92BF-8B5874E16B75}">
      <dsp:nvSpPr>
        <dsp:cNvPr id="0" name=""/>
        <dsp:cNvSpPr/>
      </dsp:nvSpPr>
      <dsp:spPr>
        <a:xfrm>
          <a:off x="955742" y="3233904"/>
          <a:ext cx="2484437" cy="16148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Model Evaluation</a:t>
          </a:r>
        </a:p>
      </dsp:txBody>
      <dsp:txXfrm>
        <a:off x="1034574" y="3312736"/>
        <a:ext cx="2326773" cy="1457220"/>
      </dsp:txXfrm>
    </dsp:sp>
    <dsp:sp modelId="{18D14B24-EF75-4F7E-8CFE-3494C6CB9279}">
      <dsp:nvSpPr>
        <dsp:cNvPr id="0" name=""/>
        <dsp:cNvSpPr/>
      </dsp:nvSpPr>
      <dsp:spPr>
        <a:xfrm>
          <a:off x="1909284" y="809272"/>
          <a:ext cx="4309431" cy="4309431"/>
        </a:xfrm>
        <a:custGeom>
          <a:avLst/>
          <a:gdLst/>
          <a:ahLst/>
          <a:cxnLst/>
          <a:rect l="0" t="0" r="0" b="0"/>
          <a:pathLst>
            <a:path>
              <a:moveTo>
                <a:pt x="6958" y="1981685"/>
              </a:moveTo>
              <a:arcTo wR="2154715" hR="2154715" stAng="11076360" swAng="2303174"/>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png>
</file>

<file path=ppt/media/image27.png>
</file>

<file path=ppt/media/image28.jpe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svg>
</file>

<file path=ppt/media/image37.gif>
</file>

<file path=ppt/media/image38.jpeg>
</file>

<file path=ppt/media/image39.jpeg>
</file>

<file path=ppt/media/image4.jpeg>
</file>

<file path=ppt/media/image40.jpeg>
</file>

<file path=ppt/media/image41.png>
</file>

<file path=ppt/media/image42.svg>
</file>

<file path=ppt/media/image5.pn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47FCF4-000E-431A-9153-0DE2DFBC7CA3}" type="datetimeFigureOut">
              <a:rPr lang="en-US" smtClean="0"/>
              <a:t>10/20/2018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5EC9C-DE33-4F76-B484-CD49B3C61482}" type="slidenum">
              <a:rPr lang="en-US" smtClean="0"/>
              <a:t>‹#›</a:t>
            </a:fld>
            <a:endParaRPr lang="en-US"/>
          </a:p>
        </p:txBody>
      </p:sp>
    </p:spTree>
    <p:extLst>
      <p:ext uri="{BB962C8B-B14F-4D97-AF65-F5344CB8AC3E}">
        <p14:creationId xmlns:p14="http://schemas.microsoft.com/office/powerpoint/2010/main" val="1517222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B5EC9C-DE33-4F76-B484-CD49B3C61482}" type="slidenum">
              <a:rPr lang="en-US" smtClean="0"/>
              <a:t>1</a:t>
            </a:fld>
            <a:endParaRPr lang="en-US"/>
          </a:p>
        </p:txBody>
      </p:sp>
    </p:spTree>
    <p:extLst>
      <p:ext uri="{BB962C8B-B14F-4D97-AF65-F5344CB8AC3E}">
        <p14:creationId xmlns:p14="http://schemas.microsoft.com/office/powerpoint/2010/main" val="1284294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7513" y="701675"/>
            <a:ext cx="6242050" cy="3511550"/>
          </a:xfrm>
        </p:spPr>
      </p:sp>
      <p:sp>
        <p:nvSpPr>
          <p:cNvPr id="3" name="Notes Placeholder 2"/>
          <p:cNvSpPr>
            <a:spLocks noGrp="1"/>
          </p:cNvSpPr>
          <p:nvPr>
            <p:ph type="body" idx="1"/>
          </p:nvPr>
        </p:nvSpPr>
        <p:spPr/>
        <p:txBody>
          <a:bodyPr/>
          <a:lstStyle/>
          <a:p>
            <a:r>
              <a:rPr lang="en-US"/>
              <a:t>A quick comment about sponsors. SQL Saturdays cannot take place without the funding provided by sponsors. </a:t>
            </a:r>
          </a:p>
          <a:p>
            <a:endParaRPr lang="en-US"/>
          </a:p>
          <a:p>
            <a:r>
              <a:rPr lang="en-US"/>
              <a:t>The speakers are not paid. The organizers and other folks running around making sure this event runs smoothly are all volunteers.</a:t>
            </a:r>
          </a:p>
          <a:p>
            <a:endParaRPr lang="en-US"/>
          </a:p>
          <a:p>
            <a:r>
              <a:rPr lang="en-US"/>
              <a:t>However, his facility, the food, and other expenses that go into putting on an event of this magnitude requires money. Sponsors provide that money. So, show your appreciation by saying hi and thank you when you stop by the sponsor tables to stuff your raffle ticket into the box. You might even take a couple of minutes to ask about their product and services. You may learn something valuable that you can bring back to your work, or that might become a career opportunity. It's all part of the very important networking you should be doing while you are here.</a:t>
            </a:r>
          </a:p>
        </p:txBody>
      </p:sp>
      <p:sp>
        <p:nvSpPr>
          <p:cNvPr id="4" name="Slide Number Placeholder 3"/>
          <p:cNvSpPr>
            <a:spLocks noGrp="1"/>
          </p:cNvSpPr>
          <p:nvPr>
            <p:ph type="sldNum" sz="quarter" idx="10"/>
          </p:nvPr>
        </p:nvSpPr>
        <p:spPr/>
        <p:txBody>
          <a:bodyPr/>
          <a:lstStyle/>
          <a:p>
            <a:fld id="{4C460C0C-F428-7344-BF86-AAC99A93FCBD}" type="slidenum">
              <a:rPr lang="en-US" smtClean="0"/>
              <a:t>3</a:t>
            </a:fld>
            <a:endParaRPr lang="en-US"/>
          </a:p>
        </p:txBody>
      </p:sp>
    </p:spTree>
    <p:extLst>
      <p:ext uri="{BB962C8B-B14F-4D97-AF65-F5344CB8AC3E}">
        <p14:creationId xmlns:p14="http://schemas.microsoft.com/office/powerpoint/2010/main" val="86257677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98F1453-7135-4135-88A8-B1229C62E96C}"/>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artisticTexturizer/>
                    </a14:imgEffect>
                    <a14:imgEffect>
                      <a14:saturation sat="0"/>
                    </a14:imgEffect>
                  </a14:imgLayer>
                </a14:imgProps>
              </a:ext>
              <a:ext uri="{28A0092B-C50C-407E-A947-70E740481C1C}">
                <a14:useLocalDpi xmlns:a14="http://schemas.microsoft.com/office/drawing/2010/main" val="0"/>
              </a:ext>
            </a:extLst>
          </a:blip>
          <a:srcRect t="9002" b="8370"/>
          <a:stretch/>
        </p:blipFill>
        <p:spPr>
          <a:xfrm>
            <a:off x="1" y="650353"/>
            <a:ext cx="12192000" cy="5790552"/>
          </a:xfrm>
          <a:prstGeom prst="rect">
            <a:avLst/>
          </a:prstGeom>
          <a:effectLst>
            <a:outerShdw dist="50800" dir="60000" sx="1000" sy="1000" algn="ctr" rotWithShape="0">
              <a:srgbClr val="000000"/>
            </a:outerShdw>
          </a:effectLst>
        </p:spPr>
      </p:pic>
      <p:sp>
        <p:nvSpPr>
          <p:cNvPr id="24" name="Rectangle 23">
            <a:extLst>
              <a:ext uri="{FF2B5EF4-FFF2-40B4-BE49-F238E27FC236}">
                <a16:creationId xmlns:a16="http://schemas.microsoft.com/office/drawing/2014/main" id="{B66FFA50-81EA-4F35-BE06-F5CD0CD9B8A4}"/>
              </a:ext>
            </a:extLst>
          </p:cNvPr>
          <p:cNvSpPr/>
          <p:nvPr userDrawn="1"/>
        </p:nvSpPr>
        <p:spPr>
          <a:xfrm>
            <a:off x="0" y="650353"/>
            <a:ext cx="12192000" cy="5790552"/>
          </a:xfrm>
          <a:prstGeom prst="rect">
            <a:avLst/>
          </a:prstGeom>
          <a:solidFill>
            <a:schemeClr val="tx1">
              <a:lumMod val="50000"/>
              <a:lumOff val="50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175">
                <a:solidFill>
                  <a:schemeClr val="tx1"/>
                </a:solidFill>
              </a:ln>
              <a:solidFill>
                <a:schemeClr val="accent1">
                  <a:lumMod val="20000"/>
                  <a:lumOff val="80000"/>
                </a:schemeClr>
              </a:solidFill>
            </a:endParaRPr>
          </a:p>
        </p:txBody>
      </p:sp>
      <p:sp>
        <p:nvSpPr>
          <p:cNvPr id="28" name="Text Placeholder 27">
            <a:extLst>
              <a:ext uri="{FF2B5EF4-FFF2-40B4-BE49-F238E27FC236}">
                <a16:creationId xmlns:a16="http://schemas.microsoft.com/office/drawing/2014/main" id="{BEBC217F-5DAB-48FF-AC03-52A0235174C7}"/>
              </a:ext>
            </a:extLst>
          </p:cNvPr>
          <p:cNvSpPr>
            <a:spLocks noGrp="1"/>
          </p:cNvSpPr>
          <p:nvPr>
            <p:ph type="body" sz="quarter" idx="14" hasCustomPrompt="1"/>
          </p:nvPr>
        </p:nvSpPr>
        <p:spPr>
          <a:xfrm>
            <a:off x="800100" y="2171366"/>
            <a:ext cx="10591800" cy="1225550"/>
          </a:xfrm>
          <a:prstGeom prst="rect">
            <a:avLst/>
          </a:prstGeom>
        </p:spPr>
        <p:txBody>
          <a:bodyPr anchor="ctr"/>
          <a:lstStyle>
            <a:lvl1pPr marL="0" indent="0">
              <a:buNone/>
              <a:defRPr sz="4400">
                <a:solidFill>
                  <a:srgbClr val="A30719"/>
                </a:solidFill>
                <a:latin typeface="Segoe UI" panose="020B0502040204020203" pitchFamily="34" charset="0"/>
                <a:cs typeface="Segoe UI" panose="020B0502040204020203" pitchFamily="34" charset="0"/>
              </a:defRPr>
            </a:lvl1pPr>
          </a:lstStyle>
          <a:p>
            <a:pPr lvl="0"/>
            <a:r>
              <a:rPr lang="en-US" dirty="0"/>
              <a:t>&lt;Presentation Title&gt;</a:t>
            </a:r>
          </a:p>
        </p:txBody>
      </p:sp>
      <p:sp>
        <p:nvSpPr>
          <p:cNvPr id="30" name="Text Placeholder 29">
            <a:extLst>
              <a:ext uri="{FF2B5EF4-FFF2-40B4-BE49-F238E27FC236}">
                <a16:creationId xmlns:a16="http://schemas.microsoft.com/office/drawing/2014/main" id="{5AA5549B-5C02-418E-8F11-D2297520A437}"/>
              </a:ext>
            </a:extLst>
          </p:cNvPr>
          <p:cNvSpPr>
            <a:spLocks noGrp="1"/>
          </p:cNvSpPr>
          <p:nvPr>
            <p:ph type="body" sz="quarter" idx="15" hasCustomPrompt="1"/>
          </p:nvPr>
        </p:nvSpPr>
        <p:spPr>
          <a:xfrm>
            <a:off x="861787" y="3394334"/>
            <a:ext cx="10515600" cy="1074737"/>
          </a:xfrm>
          <a:prstGeom prst="rect">
            <a:avLst/>
          </a:prstGeom>
        </p:spPr>
        <p:txBody>
          <a:bodyPr/>
          <a:lstStyle>
            <a:lvl1pPr marL="0" indent="0">
              <a:buNone/>
              <a:defRPr lang="en-US" sz="2400" kern="1200" dirty="0">
                <a:solidFill>
                  <a:schemeClr val="bg1"/>
                </a:solidFill>
                <a:latin typeface="Segoe UI" panose="020B0502040204020203" pitchFamily="34" charset="0"/>
                <a:ea typeface="+mn-ea"/>
                <a:cs typeface="Segoe UI" panose="020B0502040204020203" pitchFamily="34" charset="0"/>
              </a:defRPr>
            </a:lvl1pPr>
          </a:lstStyle>
          <a:p>
            <a:pPr lvl="0"/>
            <a:r>
              <a:rPr lang="en-US" dirty="0"/>
              <a:t>&lt;Description&gt;</a:t>
            </a:r>
          </a:p>
        </p:txBody>
      </p:sp>
      <p:sp>
        <p:nvSpPr>
          <p:cNvPr id="32" name="Picture Placeholder 31">
            <a:extLst>
              <a:ext uri="{FF2B5EF4-FFF2-40B4-BE49-F238E27FC236}">
                <a16:creationId xmlns:a16="http://schemas.microsoft.com/office/drawing/2014/main" id="{67960AF8-A4EF-49BA-AC64-4EB504F3DD72}"/>
              </a:ext>
            </a:extLst>
          </p:cNvPr>
          <p:cNvSpPr>
            <a:spLocks noGrp="1"/>
          </p:cNvSpPr>
          <p:nvPr>
            <p:ph type="pic" sz="quarter" idx="16" hasCustomPrompt="1"/>
          </p:nvPr>
        </p:nvSpPr>
        <p:spPr>
          <a:xfrm>
            <a:off x="8758989" y="-1"/>
            <a:ext cx="3433012" cy="650354"/>
          </a:xfrm>
          <a:prstGeom prst="rect">
            <a:avLst/>
          </a:prstGeom>
        </p:spPr>
        <p:txBody>
          <a:bodyPr anchor="ctr"/>
          <a:lstStyle>
            <a:lvl1pPr marL="0" indent="0" algn="ctr">
              <a:buNone/>
              <a:defRPr sz="1800">
                <a:latin typeface="Segoe UI" panose="020B0502040204020203" pitchFamily="34" charset="0"/>
                <a:cs typeface="Segoe UI" panose="020B0502040204020203" pitchFamily="34" charset="0"/>
              </a:defRPr>
            </a:lvl1pPr>
          </a:lstStyle>
          <a:p>
            <a:r>
              <a:rPr lang="en-US" dirty="0"/>
              <a:t>Client logo</a:t>
            </a:r>
          </a:p>
        </p:txBody>
      </p:sp>
      <p:sp>
        <p:nvSpPr>
          <p:cNvPr id="8" name="Slide Number Placeholder 2">
            <a:extLst>
              <a:ext uri="{FF2B5EF4-FFF2-40B4-BE49-F238E27FC236}">
                <a16:creationId xmlns:a16="http://schemas.microsoft.com/office/drawing/2014/main" id="{A7D1A2CE-2C4B-4ED7-900B-96D0DEC0315F}"/>
              </a:ext>
            </a:extLst>
          </p:cNvPr>
          <p:cNvSpPr>
            <a:spLocks noGrp="1"/>
          </p:cNvSpPr>
          <p:nvPr>
            <p:ph type="sldNum" sz="quarter" idx="10"/>
          </p:nvPr>
        </p:nvSpPr>
        <p:spPr>
          <a:xfrm>
            <a:off x="11137231" y="6469516"/>
            <a:ext cx="990601" cy="365125"/>
          </a:xfrm>
        </p:spPr>
        <p:txBody>
          <a:bodyPr/>
          <a:lstStyle/>
          <a:p>
            <a:fld id="{4D851150-C2CA-4955-8565-35F231FFB3CA}" type="slidenum">
              <a:rPr lang="en-US" smtClean="0"/>
              <a:pPr/>
              <a:t>‹#›</a:t>
            </a:fld>
            <a:endParaRPr lang="en-US" dirty="0"/>
          </a:p>
        </p:txBody>
      </p:sp>
    </p:spTree>
    <p:extLst>
      <p:ext uri="{BB962C8B-B14F-4D97-AF65-F5344CB8AC3E}">
        <p14:creationId xmlns:p14="http://schemas.microsoft.com/office/powerpoint/2010/main" val="1979027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23CF2-76DF-42DF-B91C-6B4EDAE2F5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80B17C-90BC-4270-B5C6-B6C30BCAB7A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DD05ED-1963-48FE-87FE-E9EA8C6E7447}"/>
              </a:ext>
            </a:extLst>
          </p:cNvPr>
          <p:cNvSpPr>
            <a:spLocks noGrp="1"/>
          </p:cNvSpPr>
          <p:nvPr>
            <p:ph type="dt" sz="half" idx="10"/>
          </p:nvPr>
        </p:nvSpPr>
        <p:spPr/>
        <p:txBody>
          <a:bodyPr/>
          <a:lstStyle/>
          <a:p>
            <a:fld id="{9BE08AC7-2BFD-4B24-943D-24540BC12079}" type="datetimeFigureOut">
              <a:rPr lang="en-US" smtClean="0"/>
              <a:t>10/20/2018</a:t>
            </a:fld>
            <a:endParaRPr lang="en-US"/>
          </a:p>
        </p:txBody>
      </p:sp>
      <p:sp>
        <p:nvSpPr>
          <p:cNvPr id="5" name="Footer Placeholder 4">
            <a:extLst>
              <a:ext uri="{FF2B5EF4-FFF2-40B4-BE49-F238E27FC236}">
                <a16:creationId xmlns:a16="http://schemas.microsoft.com/office/drawing/2014/main" id="{6B7F688A-4BCD-4F9F-AB7F-8C7749C54D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7AFAAF-3328-41E1-BC0E-84D8F07251D6}"/>
              </a:ext>
            </a:extLst>
          </p:cNvPr>
          <p:cNvSpPr>
            <a:spLocks noGrp="1"/>
          </p:cNvSpPr>
          <p:nvPr>
            <p:ph type="sldNum" sz="quarter" idx="12"/>
          </p:nvPr>
        </p:nvSpPr>
        <p:spPr/>
        <p:txBody>
          <a:bodyPr/>
          <a:lstStyle/>
          <a:p>
            <a:fld id="{DC99C842-DA68-4735-9848-6990B5ACAF4D}" type="slidenum">
              <a:rPr lang="en-US" smtClean="0"/>
              <a:t>‹#›</a:t>
            </a:fld>
            <a:endParaRPr lang="en-US"/>
          </a:p>
        </p:txBody>
      </p:sp>
    </p:spTree>
    <p:extLst>
      <p:ext uri="{BB962C8B-B14F-4D97-AF65-F5344CB8AC3E}">
        <p14:creationId xmlns:p14="http://schemas.microsoft.com/office/powerpoint/2010/main" val="1654433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3" name="Picture 2" descr="A close up of a map&#10;&#10;Description generated with high confidence">
            <a:extLst>
              <a:ext uri="{FF2B5EF4-FFF2-40B4-BE49-F238E27FC236}">
                <a16:creationId xmlns:a16="http://schemas.microsoft.com/office/drawing/2014/main" id="{9034B2CC-68EF-4AC6-89AE-407E29582F3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50353"/>
            <a:ext cx="12192000" cy="5779646"/>
          </a:xfrm>
          <a:prstGeom prst="rect">
            <a:avLst/>
          </a:prstGeom>
        </p:spPr>
      </p:pic>
      <p:sp>
        <p:nvSpPr>
          <p:cNvPr id="24" name="Rectangle 23">
            <a:extLst>
              <a:ext uri="{FF2B5EF4-FFF2-40B4-BE49-F238E27FC236}">
                <a16:creationId xmlns:a16="http://schemas.microsoft.com/office/drawing/2014/main" id="{B66FFA50-81EA-4F35-BE06-F5CD0CD9B8A4}"/>
              </a:ext>
            </a:extLst>
          </p:cNvPr>
          <p:cNvSpPr/>
          <p:nvPr userDrawn="1"/>
        </p:nvSpPr>
        <p:spPr>
          <a:xfrm>
            <a:off x="0" y="650353"/>
            <a:ext cx="12192000" cy="5779646"/>
          </a:xfrm>
          <a:prstGeom prst="rect">
            <a:avLst/>
          </a:prstGeom>
          <a:solidFill>
            <a:schemeClr val="tx1">
              <a:lumMod val="50000"/>
              <a:lumOff val="5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175">
                <a:solidFill>
                  <a:schemeClr val="tx1"/>
                </a:solidFill>
              </a:ln>
              <a:solidFill>
                <a:schemeClr val="bg1"/>
              </a:solidFill>
            </a:endParaRPr>
          </a:p>
        </p:txBody>
      </p:sp>
      <p:sp>
        <p:nvSpPr>
          <p:cNvPr id="9" name="Picture Placeholder 31">
            <a:extLst>
              <a:ext uri="{FF2B5EF4-FFF2-40B4-BE49-F238E27FC236}">
                <a16:creationId xmlns:a16="http://schemas.microsoft.com/office/drawing/2014/main" id="{1A0ED296-1EBB-47F9-ABE5-81B914938C48}"/>
              </a:ext>
            </a:extLst>
          </p:cNvPr>
          <p:cNvSpPr>
            <a:spLocks noGrp="1"/>
          </p:cNvSpPr>
          <p:nvPr>
            <p:ph type="pic" sz="quarter" idx="16" hasCustomPrompt="1"/>
          </p:nvPr>
        </p:nvSpPr>
        <p:spPr>
          <a:xfrm>
            <a:off x="8758989" y="-1"/>
            <a:ext cx="3433012" cy="650354"/>
          </a:xfrm>
          <a:prstGeom prst="rect">
            <a:avLst/>
          </a:prstGeom>
        </p:spPr>
        <p:txBody>
          <a:bodyPr anchor="ctr"/>
          <a:lstStyle>
            <a:lvl1pPr marL="0" indent="0" algn="ctr">
              <a:buNone/>
              <a:defRPr sz="1800">
                <a:latin typeface="Segoe UI" panose="020B0502040204020203" pitchFamily="34" charset="0"/>
                <a:cs typeface="Segoe UI" panose="020B0502040204020203" pitchFamily="34" charset="0"/>
              </a:defRPr>
            </a:lvl1pPr>
          </a:lstStyle>
          <a:p>
            <a:r>
              <a:rPr lang="en-US" dirty="0"/>
              <a:t>Client logo</a:t>
            </a:r>
          </a:p>
        </p:txBody>
      </p:sp>
      <p:sp>
        <p:nvSpPr>
          <p:cNvPr id="10" name="Slide Number Placeholder 2">
            <a:extLst>
              <a:ext uri="{FF2B5EF4-FFF2-40B4-BE49-F238E27FC236}">
                <a16:creationId xmlns:a16="http://schemas.microsoft.com/office/drawing/2014/main" id="{54BFD24F-CA19-4108-8611-9A7F6BC4ECC0}"/>
              </a:ext>
            </a:extLst>
          </p:cNvPr>
          <p:cNvSpPr>
            <a:spLocks noGrp="1"/>
          </p:cNvSpPr>
          <p:nvPr>
            <p:ph type="sldNum" sz="quarter" idx="10"/>
          </p:nvPr>
        </p:nvSpPr>
        <p:spPr>
          <a:xfrm>
            <a:off x="11137231" y="6469516"/>
            <a:ext cx="990601" cy="365125"/>
          </a:xfrm>
        </p:spPr>
        <p:txBody>
          <a:bodyPr/>
          <a:lstStyle/>
          <a:p>
            <a:fld id="{4D851150-C2CA-4955-8565-35F231FFB3CA}" type="slidenum">
              <a:rPr lang="en-US" smtClean="0"/>
              <a:pPr/>
              <a:t>‹#›</a:t>
            </a:fld>
            <a:endParaRPr lang="en-US" dirty="0"/>
          </a:p>
        </p:txBody>
      </p:sp>
      <p:sp>
        <p:nvSpPr>
          <p:cNvPr id="11" name="Text Placeholder 27">
            <a:extLst>
              <a:ext uri="{FF2B5EF4-FFF2-40B4-BE49-F238E27FC236}">
                <a16:creationId xmlns:a16="http://schemas.microsoft.com/office/drawing/2014/main" id="{E3154DD0-211C-4764-A537-3B3E234B4F77}"/>
              </a:ext>
            </a:extLst>
          </p:cNvPr>
          <p:cNvSpPr>
            <a:spLocks noGrp="1"/>
          </p:cNvSpPr>
          <p:nvPr>
            <p:ph type="body" sz="quarter" idx="14" hasCustomPrompt="1"/>
          </p:nvPr>
        </p:nvSpPr>
        <p:spPr>
          <a:xfrm>
            <a:off x="800100" y="2171366"/>
            <a:ext cx="10591800" cy="1225550"/>
          </a:xfrm>
          <a:prstGeom prst="rect">
            <a:avLst/>
          </a:prstGeom>
        </p:spPr>
        <p:txBody>
          <a:bodyPr anchor="ctr"/>
          <a:lstStyle>
            <a:lvl1pPr marL="0" indent="0">
              <a:buNone/>
              <a:defRPr sz="4400">
                <a:solidFill>
                  <a:srgbClr val="A30719"/>
                </a:solidFill>
                <a:latin typeface="Segoe UI" panose="020B0502040204020203" pitchFamily="34" charset="0"/>
                <a:cs typeface="Segoe UI" panose="020B0502040204020203" pitchFamily="34" charset="0"/>
              </a:defRPr>
            </a:lvl1pPr>
          </a:lstStyle>
          <a:p>
            <a:pPr lvl="0"/>
            <a:r>
              <a:rPr lang="en-US" dirty="0"/>
              <a:t>&lt;Presentation Title&gt;</a:t>
            </a:r>
          </a:p>
        </p:txBody>
      </p:sp>
      <p:sp>
        <p:nvSpPr>
          <p:cNvPr id="12" name="Text Placeholder 29">
            <a:extLst>
              <a:ext uri="{FF2B5EF4-FFF2-40B4-BE49-F238E27FC236}">
                <a16:creationId xmlns:a16="http://schemas.microsoft.com/office/drawing/2014/main" id="{547C44E0-133E-4CB0-BC25-0DA1D4EC1A61}"/>
              </a:ext>
            </a:extLst>
          </p:cNvPr>
          <p:cNvSpPr>
            <a:spLocks noGrp="1"/>
          </p:cNvSpPr>
          <p:nvPr>
            <p:ph type="body" sz="quarter" idx="15" hasCustomPrompt="1"/>
          </p:nvPr>
        </p:nvSpPr>
        <p:spPr>
          <a:xfrm>
            <a:off x="861787" y="3394334"/>
            <a:ext cx="10515600" cy="1074737"/>
          </a:xfrm>
          <a:prstGeom prst="rect">
            <a:avLst/>
          </a:prstGeom>
        </p:spPr>
        <p:txBody>
          <a:bodyPr/>
          <a:lstStyle>
            <a:lvl1pPr marL="0" indent="0">
              <a:buNone/>
              <a:defRPr lang="en-US" sz="2400" kern="1200" dirty="0">
                <a:solidFill>
                  <a:schemeClr val="bg1"/>
                </a:solidFill>
                <a:latin typeface="Segoe UI" panose="020B0502040204020203" pitchFamily="34" charset="0"/>
                <a:ea typeface="+mn-ea"/>
                <a:cs typeface="Segoe UI" panose="020B0502040204020203" pitchFamily="34" charset="0"/>
              </a:defRPr>
            </a:lvl1pPr>
          </a:lstStyle>
          <a:p>
            <a:pPr lvl="0"/>
            <a:r>
              <a:rPr lang="en-US" dirty="0"/>
              <a:t>&lt;Description&gt;</a:t>
            </a:r>
          </a:p>
        </p:txBody>
      </p:sp>
    </p:spTree>
    <p:extLst>
      <p:ext uri="{BB962C8B-B14F-4D97-AF65-F5344CB8AC3E}">
        <p14:creationId xmlns:p14="http://schemas.microsoft.com/office/powerpoint/2010/main" val="1931371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4" name="Picture 3" descr="A picture containing animal&#10;&#10;Description generated with high confidence">
            <a:extLst>
              <a:ext uri="{FF2B5EF4-FFF2-40B4-BE49-F238E27FC236}">
                <a16:creationId xmlns:a16="http://schemas.microsoft.com/office/drawing/2014/main" id="{8F0A6F96-D9CE-408E-9E54-E76959BBD7E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50352"/>
            <a:ext cx="12188952" cy="5786943"/>
          </a:xfrm>
          <a:prstGeom prst="rect">
            <a:avLst/>
          </a:prstGeom>
        </p:spPr>
      </p:pic>
      <p:sp>
        <p:nvSpPr>
          <p:cNvPr id="24" name="Rectangle 23">
            <a:extLst>
              <a:ext uri="{FF2B5EF4-FFF2-40B4-BE49-F238E27FC236}">
                <a16:creationId xmlns:a16="http://schemas.microsoft.com/office/drawing/2014/main" id="{B66FFA50-81EA-4F35-BE06-F5CD0CD9B8A4}"/>
              </a:ext>
            </a:extLst>
          </p:cNvPr>
          <p:cNvSpPr/>
          <p:nvPr userDrawn="1"/>
        </p:nvSpPr>
        <p:spPr>
          <a:xfrm>
            <a:off x="0" y="650351"/>
            <a:ext cx="12192000" cy="5786944"/>
          </a:xfrm>
          <a:prstGeom prst="rect">
            <a:avLst/>
          </a:prstGeom>
          <a:solidFill>
            <a:schemeClr val="tx1">
              <a:lumMod val="50000"/>
              <a:lumOff val="5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175">
                <a:solidFill>
                  <a:schemeClr val="tx1"/>
                </a:solidFill>
              </a:ln>
              <a:solidFill>
                <a:schemeClr val="accent1">
                  <a:lumMod val="20000"/>
                  <a:lumOff val="80000"/>
                </a:schemeClr>
              </a:solidFill>
            </a:endParaRPr>
          </a:p>
        </p:txBody>
      </p:sp>
      <p:sp>
        <p:nvSpPr>
          <p:cNvPr id="9" name="Picture Placeholder 31">
            <a:extLst>
              <a:ext uri="{FF2B5EF4-FFF2-40B4-BE49-F238E27FC236}">
                <a16:creationId xmlns:a16="http://schemas.microsoft.com/office/drawing/2014/main" id="{8D882289-9375-4624-8DFC-46B275F610CF}"/>
              </a:ext>
            </a:extLst>
          </p:cNvPr>
          <p:cNvSpPr>
            <a:spLocks noGrp="1"/>
          </p:cNvSpPr>
          <p:nvPr>
            <p:ph type="pic" sz="quarter" idx="17" hasCustomPrompt="1"/>
          </p:nvPr>
        </p:nvSpPr>
        <p:spPr>
          <a:xfrm>
            <a:off x="8758989" y="-1"/>
            <a:ext cx="3433012" cy="650354"/>
          </a:xfrm>
          <a:prstGeom prst="rect">
            <a:avLst/>
          </a:prstGeom>
        </p:spPr>
        <p:txBody>
          <a:bodyPr anchor="ctr"/>
          <a:lstStyle>
            <a:lvl1pPr marL="0" indent="0" algn="ctr">
              <a:buNone/>
              <a:defRPr sz="1800">
                <a:latin typeface="Segoe UI" panose="020B0502040204020203" pitchFamily="34" charset="0"/>
                <a:cs typeface="Segoe UI" panose="020B0502040204020203" pitchFamily="34" charset="0"/>
              </a:defRPr>
            </a:lvl1pPr>
          </a:lstStyle>
          <a:p>
            <a:r>
              <a:rPr lang="en-US" dirty="0"/>
              <a:t>Client logo</a:t>
            </a:r>
          </a:p>
        </p:txBody>
      </p:sp>
      <p:sp>
        <p:nvSpPr>
          <p:cNvPr id="10" name="Slide Number Placeholder 2">
            <a:extLst>
              <a:ext uri="{FF2B5EF4-FFF2-40B4-BE49-F238E27FC236}">
                <a16:creationId xmlns:a16="http://schemas.microsoft.com/office/drawing/2014/main" id="{91424446-1CDA-444D-89B4-05729090B35E}"/>
              </a:ext>
            </a:extLst>
          </p:cNvPr>
          <p:cNvSpPr>
            <a:spLocks noGrp="1"/>
          </p:cNvSpPr>
          <p:nvPr>
            <p:ph type="sldNum" sz="quarter" idx="10"/>
          </p:nvPr>
        </p:nvSpPr>
        <p:spPr>
          <a:xfrm>
            <a:off x="11137231" y="6469516"/>
            <a:ext cx="990601" cy="365125"/>
          </a:xfrm>
        </p:spPr>
        <p:txBody>
          <a:bodyPr/>
          <a:lstStyle/>
          <a:p>
            <a:fld id="{4D851150-C2CA-4955-8565-35F231FFB3CA}" type="slidenum">
              <a:rPr lang="en-US" smtClean="0"/>
              <a:pPr/>
              <a:t>‹#›</a:t>
            </a:fld>
            <a:endParaRPr lang="en-US" dirty="0"/>
          </a:p>
        </p:txBody>
      </p:sp>
      <p:sp>
        <p:nvSpPr>
          <p:cNvPr id="11" name="Text Placeholder 27">
            <a:extLst>
              <a:ext uri="{FF2B5EF4-FFF2-40B4-BE49-F238E27FC236}">
                <a16:creationId xmlns:a16="http://schemas.microsoft.com/office/drawing/2014/main" id="{232C9E20-367B-4F06-BA7F-1680DDEBF591}"/>
              </a:ext>
            </a:extLst>
          </p:cNvPr>
          <p:cNvSpPr>
            <a:spLocks noGrp="1"/>
          </p:cNvSpPr>
          <p:nvPr>
            <p:ph type="body" sz="quarter" idx="14" hasCustomPrompt="1"/>
          </p:nvPr>
        </p:nvSpPr>
        <p:spPr>
          <a:xfrm>
            <a:off x="800100" y="2171366"/>
            <a:ext cx="10591800" cy="1225550"/>
          </a:xfrm>
          <a:prstGeom prst="rect">
            <a:avLst/>
          </a:prstGeom>
        </p:spPr>
        <p:txBody>
          <a:bodyPr anchor="ctr"/>
          <a:lstStyle>
            <a:lvl1pPr marL="0" indent="0">
              <a:buNone/>
              <a:defRPr sz="4400">
                <a:solidFill>
                  <a:schemeClr val="bg1"/>
                </a:solidFill>
                <a:latin typeface="Segoe UI" panose="020B0502040204020203" pitchFamily="34" charset="0"/>
                <a:cs typeface="Segoe UI" panose="020B0502040204020203" pitchFamily="34" charset="0"/>
              </a:defRPr>
            </a:lvl1pPr>
          </a:lstStyle>
          <a:p>
            <a:pPr lvl="0"/>
            <a:r>
              <a:rPr lang="en-US" dirty="0"/>
              <a:t>&lt;Presentation Title&gt;</a:t>
            </a:r>
          </a:p>
        </p:txBody>
      </p:sp>
      <p:sp>
        <p:nvSpPr>
          <p:cNvPr id="12" name="Text Placeholder 29">
            <a:extLst>
              <a:ext uri="{FF2B5EF4-FFF2-40B4-BE49-F238E27FC236}">
                <a16:creationId xmlns:a16="http://schemas.microsoft.com/office/drawing/2014/main" id="{4F56AC8D-6E64-45DF-81C1-591409EBCD2E}"/>
              </a:ext>
            </a:extLst>
          </p:cNvPr>
          <p:cNvSpPr>
            <a:spLocks noGrp="1"/>
          </p:cNvSpPr>
          <p:nvPr>
            <p:ph type="body" sz="quarter" idx="15" hasCustomPrompt="1"/>
          </p:nvPr>
        </p:nvSpPr>
        <p:spPr>
          <a:xfrm>
            <a:off x="861787" y="3394334"/>
            <a:ext cx="10515600" cy="1074737"/>
          </a:xfrm>
          <a:prstGeom prst="rect">
            <a:avLst/>
          </a:prstGeom>
        </p:spPr>
        <p:txBody>
          <a:bodyPr/>
          <a:lstStyle>
            <a:lvl1pPr marL="0" indent="0">
              <a:buNone/>
              <a:defRPr lang="en-US" sz="2400" kern="1200" dirty="0">
                <a:solidFill>
                  <a:schemeClr val="bg1"/>
                </a:solidFill>
                <a:latin typeface="Segoe UI" panose="020B0502040204020203" pitchFamily="34" charset="0"/>
                <a:ea typeface="+mn-ea"/>
                <a:cs typeface="Segoe UI" panose="020B0502040204020203" pitchFamily="34" charset="0"/>
              </a:defRPr>
            </a:lvl1pPr>
          </a:lstStyle>
          <a:p>
            <a:pPr lvl="0"/>
            <a:r>
              <a:rPr lang="en-US" dirty="0"/>
              <a:t>&lt;Description&gt;</a:t>
            </a:r>
          </a:p>
        </p:txBody>
      </p:sp>
    </p:spTree>
    <p:extLst>
      <p:ext uri="{BB962C8B-B14F-4D97-AF65-F5344CB8AC3E}">
        <p14:creationId xmlns:p14="http://schemas.microsoft.com/office/powerpoint/2010/main" val="1366654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98D5A1-02F5-485D-A109-A82D4BA2CF6E}"/>
              </a:ext>
            </a:extLst>
          </p:cNvPr>
          <p:cNvSpPr>
            <a:spLocks noGrp="1"/>
          </p:cNvSpPr>
          <p:nvPr>
            <p:ph idx="1"/>
          </p:nvPr>
        </p:nvSpPr>
        <p:spPr>
          <a:xfrm>
            <a:off x="609764" y="1062649"/>
            <a:ext cx="11036804" cy="5089498"/>
          </a:xfrm>
          <a:prstGeom prst="rect">
            <a:avLst/>
          </a:prstGeom>
        </p:spPr>
        <p:txBody>
          <a:bodyPr/>
          <a:lstStyle>
            <a:lvl1pPr>
              <a:defRPr sz="2200">
                <a:solidFill>
                  <a:schemeClr val="tx1">
                    <a:lumMod val="75000"/>
                    <a:lumOff val="25000"/>
                  </a:schemeClr>
                </a:solidFill>
                <a:latin typeface="Segoe UI" panose="020B0502040204020203" pitchFamily="34" charset="0"/>
                <a:cs typeface="Segoe UI" panose="020B0502040204020203" pitchFamily="34" charset="0"/>
              </a:defRPr>
            </a:lvl1pPr>
            <a:lvl2pPr>
              <a:defRPr sz="2000">
                <a:solidFill>
                  <a:schemeClr val="tx1">
                    <a:lumMod val="75000"/>
                    <a:lumOff val="25000"/>
                  </a:schemeClr>
                </a:solidFill>
                <a:latin typeface="Segoe UI" panose="020B0502040204020203" pitchFamily="34" charset="0"/>
                <a:cs typeface="Segoe UI" panose="020B0502040204020203" pitchFamily="34" charset="0"/>
              </a:defRPr>
            </a:lvl2pPr>
            <a:lvl3pPr>
              <a:defRPr sz="1800">
                <a:solidFill>
                  <a:schemeClr val="tx1">
                    <a:lumMod val="75000"/>
                    <a:lumOff val="25000"/>
                  </a:schemeClr>
                </a:solidFill>
                <a:latin typeface="Segoe UI" panose="020B0502040204020203" pitchFamily="34" charset="0"/>
                <a:cs typeface="Segoe UI" panose="020B0502040204020203" pitchFamily="34" charset="0"/>
              </a:defRPr>
            </a:lvl3pPr>
            <a:lvl4pPr>
              <a:defRPr sz="1600">
                <a:solidFill>
                  <a:schemeClr val="tx1">
                    <a:lumMod val="75000"/>
                    <a:lumOff val="25000"/>
                  </a:schemeClr>
                </a:solidFill>
                <a:latin typeface="Segoe UI" panose="020B0502040204020203" pitchFamily="34" charset="0"/>
                <a:cs typeface="Segoe UI" panose="020B0502040204020203" pitchFamily="34" charset="0"/>
              </a:defRPr>
            </a:lvl4pPr>
            <a:lvl5pPr>
              <a:defRPr sz="1600">
                <a:solidFill>
                  <a:schemeClr val="tx1">
                    <a:lumMod val="75000"/>
                    <a:lumOff val="25000"/>
                  </a:schemeClr>
                </a:solidFill>
                <a:latin typeface="Segoe UI" panose="020B0502040204020203" pitchFamily="34" charset="0"/>
                <a:cs typeface="Segoe UI" panose="020B05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87B0D254-91C5-4020-B28F-6709795BAB86}"/>
              </a:ext>
            </a:extLst>
          </p:cNvPr>
          <p:cNvSpPr>
            <a:spLocks noGrp="1"/>
          </p:cNvSpPr>
          <p:nvPr>
            <p:ph type="sldNum" sz="quarter" idx="12"/>
          </p:nvPr>
        </p:nvSpPr>
        <p:spPr/>
        <p:txBody>
          <a:bodyPr/>
          <a:lstStyle/>
          <a:p>
            <a:fld id="{4D851150-C2CA-4955-8565-35F231FFB3CA}" type="slidenum">
              <a:rPr lang="en-US" smtClean="0"/>
              <a:t>‹#›</a:t>
            </a:fld>
            <a:endParaRPr lang="en-US"/>
          </a:p>
        </p:txBody>
      </p:sp>
      <p:sp>
        <p:nvSpPr>
          <p:cNvPr id="5" name="Text Placeholder 4">
            <a:extLst>
              <a:ext uri="{FF2B5EF4-FFF2-40B4-BE49-F238E27FC236}">
                <a16:creationId xmlns:a16="http://schemas.microsoft.com/office/drawing/2014/main" id="{3FC67EC9-6669-4BD6-9970-8903A5705475}"/>
              </a:ext>
            </a:extLst>
          </p:cNvPr>
          <p:cNvSpPr>
            <a:spLocks noGrp="1"/>
          </p:cNvSpPr>
          <p:nvPr>
            <p:ph type="body" sz="quarter" idx="14" hasCustomPrompt="1"/>
          </p:nvPr>
        </p:nvSpPr>
        <p:spPr>
          <a:xfrm>
            <a:off x="609763" y="307952"/>
            <a:ext cx="11036805" cy="457200"/>
          </a:xfrm>
          <a:prstGeom prst="rect">
            <a:avLst/>
          </a:prstGeom>
        </p:spPr>
        <p:txBody>
          <a:bodyPr/>
          <a:lstStyle>
            <a:lvl1pPr marL="0" indent="0">
              <a:buNone/>
              <a:defRPr lang="en-US" sz="3000" b="0" kern="1200" dirty="0">
                <a:solidFill>
                  <a:srgbClr val="A30719"/>
                </a:solidFill>
                <a:latin typeface="Segoe UI" panose="020B0502040204020203" pitchFamily="34" charset="0"/>
                <a:ea typeface="+mn-ea"/>
                <a:cs typeface="Segoe UI" panose="020B0502040204020203" pitchFamily="34" charset="0"/>
              </a:defRPr>
            </a:lvl1pPr>
          </a:lstStyle>
          <a:p>
            <a:pPr lvl="0"/>
            <a:r>
              <a:rPr lang="en-US" dirty="0"/>
              <a:t>Agenda</a:t>
            </a:r>
          </a:p>
        </p:txBody>
      </p:sp>
    </p:spTree>
    <p:extLst>
      <p:ext uri="{BB962C8B-B14F-4D97-AF65-F5344CB8AC3E}">
        <p14:creationId xmlns:p14="http://schemas.microsoft.com/office/powerpoint/2010/main" val="631131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13E2A-552E-44E1-B2A6-0D73AB984D9E}"/>
              </a:ext>
            </a:extLst>
          </p:cNvPr>
          <p:cNvSpPr>
            <a:spLocks noGrp="1"/>
          </p:cNvSpPr>
          <p:nvPr>
            <p:ph type="title"/>
          </p:nvPr>
        </p:nvSpPr>
        <p:spPr>
          <a:xfrm>
            <a:off x="838200" y="1865085"/>
            <a:ext cx="10515600" cy="941173"/>
          </a:xfrm>
          <a:prstGeom prst="rect">
            <a:avLst/>
          </a:prstGeom>
        </p:spPr>
        <p:txBody>
          <a:bodyPr anchor="b"/>
          <a:lstStyle>
            <a:lvl1pPr>
              <a:defRPr sz="4400">
                <a:solidFill>
                  <a:srgbClr val="AC0000"/>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695435B2-8696-458F-AAC7-230943FD8459}"/>
              </a:ext>
            </a:extLst>
          </p:cNvPr>
          <p:cNvSpPr>
            <a:spLocks noGrp="1"/>
          </p:cNvSpPr>
          <p:nvPr>
            <p:ph type="body" idx="1"/>
          </p:nvPr>
        </p:nvSpPr>
        <p:spPr>
          <a:xfrm>
            <a:off x="902608" y="2927577"/>
            <a:ext cx="10515600" cy="1500187"/>
          </a:xfrm>
          <a:prstGeom prst="rect">
            <a:avLst/>
          </a:prstGeom>
        </p:spPr>
        <p:txBody>
          <a:bodyPr/>
          <a:lstStyle>
            <a:lvl1pPr marL="0" indent="0">
              <a:buNone/>
              <a:defRPr sz="2400">
                <a:solidFill>
                  <a:schemeClr val="tx1">
                    <a:lumMod val="75000"/>
                    <a:lumOff val="25000"/>
                  </a:schemeClr>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6" name="Slide Number Placeholder 5">
            <a:extLst>
              <a:ext uri="{FF2B5EF4-FFF2-40B4-BE49-F238E27FC236}">
                <a16:creationId xmlns:a16="http://schemas.microsoft.com/office/drawing/2014/main" id="{03B50FBF-9281-4477-9EE5-4821F1E97D15}"/>
              </a:ext>
            </a:extLst>
          </p:cNvPr>
          <p:cNvSpPr>
            <a:spLocks noGrp="1"/>
          </p:cNvSpPr>
          <p:nvPr>
            <p:ph type="sldNum" sz="quarter" idx="12"/>
          </p:nvPr>
        </p:nvSpPr>
        <p:spPr/>
        <p:txBody>
          <a:bodyPr/>
          <a:lstStyle/>
          <a:p>
            <a:fld id="{4D851150-C2CA-4955-8565-35F231FFB3CA}" type="slidenum">
              <a:rPr lang="en-US" smtClean="0"/>
              <a:t>‹#›</a:t>
            </a:fld>
            <a:endParaRPr lang="en-US"/>
          </a:p>
        </p:txBody>
      </p:sp>
    </p:spTree>
    <p:extLst>
      <p:ext uri="{BB962C8B-B14F-4D97-AF65-F5344CB8AC3E}">
        <p14:creationId xmlns:p14="http://schemas.microsoft.com/office/powerpoint/2010/main" val="2018494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E88BDC-75B1-45B4-9C6D-1EADA6BD4344}"/>
              </a:ext>
            </a:extLst>
          </p:cNvPr>
          <p:cNvSpPr>
            <a:spLocks noGrp="1"/>
          </p:cNvSpPr>
          <p:nvPr>
            <p:ph sz="half" idx="1"/>
          </p:nvPr>
        </p:nvSpPr>
        <p:spPr>
          <a:xfrm>
            <a:off x="609763" y="1748507"/>
            <a:ext cx="5285708" cy="4351338"/>
          </a:xfrm>
          <a:prstGeom prst="rect">
            <a:avLst/>
          </a:prstGeom>
        </p:spPr>
        <p:txBody>
          <a:bodyPr/>
          <a:lstStyle>
            <a:lvl1pPr>
              <a:defRPr sz="2200">
                <a:solidFill>
                  <a:schemeClr val="tx1">
                    <a:lumMod val="75000"/>
                    <a:lumOff val="25000"/>
                  </a:schemeClr>
                </a:solidFill>
                <a:latin typeface="Segoe UI" panose="020B0502040204020203" pitchFamily="34" charset="0"/>
                <a:cs typeface="Segoe UI" panose="020B0502040204020203" pitchFamily="34" charset="0"/>
              </a:defRPr>
            </a:lvl1pPr>
            <a:lvl2pPr>
              <a:defRPr sz="2000">
                <a:solidFill>
                  <a:schemeClr val="tx1">
                    <a:lumMod val="75000"/>
                    <a:lumOff val="25000"/>
                  </a:schemeClr>
                </a:solidFill>
                <a:latin typeface="Segoe UI" panose="020B0502040204020203" pitchFamily="34" charset="0"/>
                <a:cs typeface="Segoe UI" panose="020B0502040204020203" pitchFamily="34" charset="0"/>
              </a:defRPr>
            </a:lvl2pPr>
            <a:lvl3pPr>
              <a:defRPr sz="1800">
                <a:solidFill>
                  <a:schemeClr val="tx1">
                    <a:lumMod val="75000"/>
                    <a:lumOff val="25000"/>
                  </a:schemeClr>
                </a:solidFill>
                <a:latin typeface="Segoe UI" panose="020B0502040204020203" pitchFamily="34" charset="0"/>
                <a:cs typeface="Segoe UI" panose="020B0502040204020203" pitchFamily="34" charset="0"/>
              </a:defRPr>
            </a:lvl3pPr>
            <a:lvl4pPr>
              <a:defRPr sz="1600">
                <a:solidFill>
                  <a:schemeClr val="tx1">
                    <a:lumMod val="75000"/>
                    <a:lumOff val="25000"/>
                  </a:schemeClr>
                </a:solidFill>
                <a:latin typeface="Segoe UI" panose="020B0502040204020203" pitchFamily="34" charset="0"/>
                <a:cs typeface="Segoe UI" panose="020B0502040204020203" pitchFamily="34" charset="0"/>
              </a:defRPr>
            </a:lvl4pPr>
            <a:lvl5pPr>
              <a:defRPr sz="1600">
                <a:solidFill>
                  <a:schemeClr val="tx1">
                    <a:lumMod val="75000"/>
                    <a:lumOff val="25000"/>
                  </a:schemeClr>
                </a:solidFill>
                <a:latin typeface="Segoe UI" panose="020B0502040204020203" pitchFamily="34" charset="0"/>
                <a:cs typeface="Segoe UI" panose="020B05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D6F35AE1-13DE-426E-A11C-CC6553CB8BC1}"/>
              </a:ext>
            </a:extLst>
          </p:cNvPr>
          <p:cNvSpPr>
            <a:spLocks noGrp="1"/>
          </p:cNvSpPr>
          <p:nvPr>
            <p:ph sz="half" idx="2"/>
          </p:nvPr>
        </p:nvSpPr>
        <p:spPr>
          <a:xfrm>
            <a:off x="5867565" y="1748507"/>
            <a:ext cx="5285708" cy="4351338"/>
          </a:xfrm>
          <a:prstGeom prst="rect">
            <a:avLst/>
          </a:prstGeom>
        </p:spPr>
        <p:txBody>
          <a:bodyPr/>
          <a:lstStyle>
            <a:lvl1pPr>
              <a:defRPr sz="2200">
                <a:solidFill>
                  <a:schemeClr val="tx1">
                    <a:lumMod val="75000"/>
                    <a:lumOff val="25000"/>
                  </a:schemeClr>
                </a:solidFill>
                <a:latin typeface="Segoe UI" panose="020B0502040204020203" pitchFamily="34" charset="0"/>
                <a:cs typeface="Segoe UI" panose="020B0502040204020203" pitchFamily="34" charset="0"/>
              </a:defRPr>
            </a:lvl1pPr>
            <a:lvl2pPr>
              <a:defRPr sz="2000">
                <a:solidFill>
                  <a:schemeClr val="tx1">
                    <a:lumMod val="75000"/>
                    <a:lumOff val="25000"/>
                  </a:schemeClr>
                </a:solidFill>
                <a:latin typeface="Segoe UI" panose="020B0502040204020203" pitchFamily="34" charset="0"/>
                <a:cs typeface="Segoe UI" panose="020B0502040204020203" pitchFamily="34" charset="0"/>
              </a:defRPr>
            </a:lvl2pPr>
            <a:lvl3pPr>
              <a:defRPr sz="1800">
                <a:solidFill>
                  <a:schemeClr val="tx1">
                    <a:lumMod val="75000"/>
                    <a:lumOff val="25000"/>
                  </a:schemeClr>
                </a:solidFill>
                <a:latin typeface="Segoe UI" panose="020B0502040204020203" pitchFamily="34" charset="0"/>
                <a:cs typeface="Segoe UI" panose="020B0502040204020203" pitchFamily="34" charset="0"/>
              </a:defRPr>
            </a:lvl3pPr>
            <a:lvl4pPr>
              <a:defRPr sz="1600">
                <a:solidFill>
                  <a:schemeClr val="tx1">
                    <a:lumMod val="75000"/>
                    <a:lumOff val="25000"/>
                  </a:schemeClr>
                </a:solidFill>
                <a:latin typeface="Segoe UI" panose="020B0502040204020203" pitchFamily="34" charset="0"/>
                <a:cs typeface="Segoe UI" panose="020B0502040204020203" pitchFamily="34" charset="0"/>
              </a:defRPr>
            </a:lvl4pPr>
            <a:lvl5pPr>
              <a:defRPr sz="1600">
                <a:solidFill>
                  <a:schemeClr val="tx1">
                    <a:lumMod val="75000"/>
                    <a:lumOff val="25000"/>
                  </a:schemeClr>
                </a:solidFill>
                <a:latin typeface="Segoe UI" panose="020B0502040204020203" pitchFamily="34" charset="0"/>
                <a:cs typeface="Segoe UI" panose="020B05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0B0F7E8F-3567-4341-A823-4F9F5FBED793}"/>
              </a:ext>
            </a:extLst>
          </p:cNvPr>
          <p:cNvSpPr>
            <a:spLocks noGrp="1"/>
          </p:cNvSpPr>
          <p:nvPr>
            <p:ph type="sldNum" sz="quarter" idx="12"/>
          </p:nvPr>
        </p:nvSpPr>
        <p:spPr/>
        <p:txBody>
          <a:bodyPr/>
          <a:lstStyle/>
          <a:p>
            <a:fld id="{4D851150-C2CA-4955-8565-35F231FFB3CA}" type="slidenum">
              <a:rPr lang="en-US" smtClean="0"/>
              <a:t>‹#›</a:t>
            </a:fld>
            <a:endParaRPr lang="en-US"/>
          </a:p>
        </p:txBody>
      </p:sp>
      <p:sp>
        <p:nvSpPr>
          <p:cNvPr id="9" name="Content Placeholder 8">
            <a:extLst>
              <a:ext uri="{FF2B5EF4-FFF2-40B4-BE49-F238E27FC236}">
                <a16:creationId xmlns:a16="http://schemas.microsoft.com/office/drawing/2014/main" id="{C7CF5B30-C5EB-42B9-920E-B8C72CF1F8A5}"/>
              </a:ext>
            </a:extLst>
          </p:cNvPr>
          <p:cNvSpPr>
            <a:spLocks noGrp="1"/>
          </p:cNvSpPr>
          <p:nvPr>
            <p:ph sz="quarter" idx="13" hasCustomPrompt="1"/>
          </p:nvPr>
        </p:nvSpPr>
        <p:spPr>
          <a:xfrm>
            <a:off x="609763" y="1086200"/>
            <a:ext cx="5285708" cy="457200"/>
          </a:xfrm>
          <a:prstGeom prst="rect">
            <a:avLst/>
          </a:prstGeom>
        </p:spPr>
        <p:txBody>
          <a:bodyPr/>
          <a:lstStyle>
            <a:lvl1pPr marL="0" indent="0">
              <a:buNone/>
              <a:defRPr sz="2400" b="1">
                <a:solidFill>
                  <a:schemeClr val="tx1">
                    <a:lumMod val="75000"/>
                    <a:lumOff val="25000"/>
                  </a:schemeClr>
                </a:solidFill>
                <a:latin typeface="Segoe UI" panose="020B0502040204020203" pitchFamily="34" charset="0"/>
                <a:cs typeface="Segoe UI" panose="020B0502040204020203" pitchFamily="34" charset="0"/>
              </a:defRPr>
            </a:lvl1pPr>
          </a:lstStyle>
          <a:p>
            <a:pPr lvl="0"/>
            <a:r>
              <a:rPr lang="en-US" dirty="0"/>
              <a:t>&lt;Sub-title&gt;</a:t>
            </a:r>
          </a:p>
        </p:txBody>
      </p:sp>
      <p:sp>
        <p:nvSpPr>
          <p:cNvPr id="10" name="Content Placeholder 8">
            <a:extLst>
              <a:ext uri="{FF2B5EF4-FFF2-40B4-BE49-F238E27FC236}">
                <a16:creationId xmlns:a16="http://schemas.microsoft.com/office/drawing/2014/main" id="{7226E469-88C0-4546-9D53-2CA3AAD253C3}"/>
              </a:ext>
            </a:extLst>
          </p:cNvPr>
          <p:cNvSpPr>
            <a:spLocks noGrp="1"/>
          </p:cNvSpPr>
          <p:nvPr>
            <p:ph sz="quarter" idx="14" hasCustomPrompt="1"/>
          </p:nvPr>
        </p:nvSpPr>
        <p:spPr>
          <a:xfrm>
            <a:off x="5867565" y="1086200"/>
            <a:ext cx="5285708" cy="457200"/>
          </a:xfrm>
          <a:prstGeom prst="rect">
            <a:avLst/>
          </a:prstGeom>
        </p:spPr>
        <p:txBody>
          <a:bodyPr/>
          <a:lstStyle>
            <a:lvl1pPr marL="0" indent="0">
              <a:buNone/>
              <a:defRPr sz="2400" b="1">
                <a:solidFill>
                  <a:schemeClr val="tx1">
                    <a:lumMod val="75000"/>
                    <a:lumOff val="25000"/>
                  </a:schemeClr>
                </a:solidFill>
                <a:latin typeface="Segoe UI" panose="020B0502040204020203" pitchFamily="34" charset="0"/>
                <a:cs typeface="Segoe UI" panose="020B0502040204020203" pitchFamily="34" charset="0"/>
              </a:defRPr>
            </a:lvl1pPr>
          </a:lstStyle>
          <a:p>
            <a:pPr lvl="0"/>
            <a:r>
              <a:rPr lang="en-US" dirty="0"/>
              <a:t>&lt;Sub-title&gt;</a:t>
            </a:r>
          </a:p>
        </p:txBody>
      </p:sp>
      <p:sp>
        <p:nvSpPr>
          <p:cNvPr id="12" name="Text Placeholder 4">
            <a:extLst>
              <a:ext uri="{FF2B5EF4-FFF2-40B4-BE49-F238E27FC236}">
                <a16:creationId xmlns:a16="http://schemas.microsoft.com/office/drawing/2014/main" id="{C5A07155-AC98-4087-8837-5860F0793076}"/>
              </a:ext>
            </a:extLst>
          </p:cNvPr>
          <p:cNvSpPr>
            <a:spLocks noGrp="1"/>
          </p:cNvSpPr>
          <p:nvPr>
            <p:ph type="body" sz="quarter" idx="16" hasCustomPrompt="1"/>
          </p:nvPr>
        </p:nvSpPr>
        <p:spPr>
          <a:xfrm>
            <a:off x="609763" y="315113"/>
            <a:ext cx="10515599" cy="457200"/>
          </a:xfrm>
          <a:prstGeom prst="rect">
            <a:avLst/>
          </a:prstGeom>
        </p:spPr>
        <p:txBody>
          <a:bodyPr/>
          <a:lstStyle>
            <a:lvl1pPr marL="0" indent="0">
              <a:buNone/>
              <a:defRPr lang="en-US" sz="3000" b="0" kern="1200" dirty="0">
                <a:solidFill>
                  <a:srgbClr val="A30719"/>
                </a:solidFill>
                <a:latin typeface="Segoe UI" panose="020B0502040204020203" pitchFamily="34" charset="0"/>
                <a:ea typeface="+mn-ea"/>
                <a:cs typeface="Segoe UI" panose="020B0502040204020203" pitchFamily="34" charset="0"/>
              </a:defRPr>
            </a:lvl1pPr>
          </a:lstStyle>
          <a:p>
            <a:pPr lvl="0"/>
            <a:r>
              <a:rPr lang="en-US" dirty="0"/>
              <a:t>Click to edit Master title style</a:t>
            </a:r>
          </a:p>
        </p:txBody>
      </p:sp>
    </p:spTree>
    <p:extLst>
      <p:ext uri="{BB962C8B-B14F-4D97-AF65-F5344CB8AC3E}">
        <p14:creationId xmlns:p14="http://schemas.microsoft.com/office/powerpoint/2010/main" val="2417550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8D3C1D9-6B44-40CC-AA72-E7303B010769}"/>
              </a:ext>
            </a:extLst>
          </p:cNvPr>
          <p:cNvSpPr>
            <a:spLocks noGrp="1"/>
          </p:cNvSpPr>
          <p:nvPr>
            <p:ph type="body" idx="1"/>
          </p:nvPr>
        </p:nvSpPr>
        <p:spPr>
          <a:xfrm>
            <a:off x="609762" y="1071667"/>
            <a:ext cx="5415763" cy="823912"/>
          </a:xfrm>
          <a:prstGeom prst="rect">
            <a:avLst/>
          </a:prstGeom>
        </p:spPr>
        <p:txBody>
          <a:bodyPr anchor="ctr"/>
          <a:lstStyle>
            <a:lvl1pPr marL="0" indent="0">
              <a:buNone/>
              <a:defRPr sz="2400" b="1">
                <a:solidFill>
                  <a:schemeClr val="tx1">
                    <a:lumMod val="75000"/>
                    <a:lumOff val="25000"/>
                  </a:schemeClr>
                </a:solidFill>
                <a:latin typeface="Segoe UI" panose="020B0502040204020203" pitchFamily="34" charset="0"/>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D04424D5-A873-42CE-9F45-516A212E655B}"/>
              </a:ext>
            </a:extLst>
          </p:cNvPr>
          <p:cNvSpPr>
            <a:spLocks noGrp="1"/>
          </p:cNvSpPr>
          <p:nvPr>
            <p:ph sz="half" idx="2"/>
          </p:nvPr>
        </p:nvSpPr>
        <p:spPr>
          <a:xfrm>
            <a:off x="609762" y="1895579"/>
            <a:ext cx="5415763" cy="3684588"/>
          </a:xfrm>
          <a:prstGeom prst="rect">
            <a:avLst/>
          </a:prstGeom>
        </p:spPr>
        <p:txBody>
          <a:bodyPr/>
          <a:lstStyle>
            <a:lvl1pPr>
              <a:defRPr sz="2200">
                <a:solidFill>
                  <a:schemeClr val="tx1">
                    <a:lumMod val="75000"/>
                    <a:lumOff val="25000"/>
                  </a:schemeClr>
                </a:solidFill>
                <a:latin typeface="Segoe UI" panose="020B0502040204020203" pitchFamily="34" charset="0"/>
                <a:cs typeface="Segoe UI" panose="020B0502040204020203" pitchFamily="34" charset="0"/>
              </a:defRPr>
            </a:lvl1pPr>
            <a:lvl2pPr>
              <a:defRPr sz="2000">
                <a:solidFill>
                  <a:schemeClr val="tx1">
                    <a:lumMod val="75000"/>
                    <a:lumOff val="25000"/>
                  </a:schemeClr>
                </a:solidFill>
                <a:latin typeface="Segoe UI" panose="020B0502040204020203" pitchFamily="34" charset="0"/>
                <a:cs typeface="Segoe UI" panose="020B0502040204020203" pitchFamily="34" charset="0"/>
              </a:defRPr>
            </a:lvl2pPr>
            <a:lvl3pPr>
              <a:defRPr sz="1800">
                <a:solidFill>
                  <a:schemeClr val="tx1">
                    <a:lumMod val="75000"/>
                    <a:lumOff val="25000"/>
                  </a:schemeClr>
                </a:solidFill>
                <a:latin typeface="Segoe UI" panose="020B0502040204020203" pitchFamily="34" charset="0"/>
                <a:cs typeface="Segoe UI" panose="020B0502040204020203" pitchFamily="34" charset="0"/>
              </a:defRPr>
            </a:lvl3pPr>
            <a:lvl4pPr>
              <a:defRPr sz="1600">
                <a:solidFill>
                  <a:schemeClr val="tx1">
                    <a:lumMod val="75000"/>
                    <a:lumOff val="25000"/>
                  </a:schemeClr>
                </a:solidFill>
                <a:latin typeface="Segoe UI" panose="020B0502040204020203" pitchFamily="34" charset="0"/>
                <a:cs typeface="Segoe UI" panose="020B0502040204020203" pitchFamily="34" charset="0"/>
              </a:defRPr>
            </a:lvl4pPr>
            <a:lvl5pPr>
              <a:defRPr sz="1600">
                <a:solidFill>
                  <a:schemeClr val="tx1">
                    <a:lumMod val="75000"/>
                    <a:lumOff val="25000"/>
                  </a:schemeClr>
                </a:solidFill>
                <a:latin typeface="Segoe UI" panose="020B0502040204020203" pitchFamily="34" charset="0"/>
                <a:cs typeface="Segoe UI" panose="020B05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0B10468-904E-4A9B-8D51-537E0B5809F0}"/>
              </a:ext>
            </a:extLst>
          </p:cNvPr>
          <p:cNvSpPr>
            <a:spLocks noGrp="1"/>
          </p:cNvSpPr>
          <p:nvPr>
            <p:ph type="body" sz="quarter" idx="3"/>
          </p:nvPr>
        </p:nvSpPr>
        <p:spPr>
          <a:xfrm>
            <a:off x="6166476" y="1071667"/>
            <a:ext cx="5415762" cy="823912"/>
          </a:xfrm>
          <a:prstGeom prst="rect">
            <a:avLst/>
          </a:prstGeom>
        </p:spPr>
        <p:txBody>
          <a:bodyPr anchor="ctr"/>
          <a:lstStyle>
            <a:lvl1pPr marL="0" indent="0">
              <a:buNone/>
              <a:defRPr sz="2400" b="1">
                <a:solidFill>
                  <a:schemeClr val="tx1">
                    <a:lumMod val="75000"/>
                    <a:lumOff val="25000"/>
                  </a:schemeClr>
                </a:solidFill>
                <a:latin typeface="Segoe UI" panose="020B0502040204020203" pitchFamily="34" charset="0"/>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9C125C6F-6460-4AEC-82C2-8C97DC13CEE8}"/>
              </a:ext>
            </a:extLst>
          </p:cNvPr>
          <p:cNvSpPr>
            <a:spLocks noGrp="1"/>
          </p:cNvSpPr>
          <p:nvPr>
            <p:ph sz="quarter" idx="4"/>
          </p:nvPr>
        </p:nvSpPr>
        <p:spPr>
          <a:xfrm>
            <a:off x="6166476" y="1895579"/>
            <a:ext cx="5415762" cy="3684588"/>
          </a:xfrm>
          <a:prstGeom prst="rect">
            <a:avLst/>
          </a:prstGeom>
        </p:spPr>
        <p:txBody>
          <a:bodyPr/>
          <a:lstStyle>
            <a:lvl1pPr>
              <a:defRPr sz="2200">
                <a:solidFill>
                  <a:schemeClr val="tx1">
                    <a:lumMod val="75000"/>
                    <a:lumOff val="25000"/>
                  </a:schemeClr>
                </a:solidFill>
                <a:latin typeface="Segoe UI" panose="020B0502040204020203" pitchFamily="34" charset="0"/>
                <a:cs typeface="Segoe UI" panose="020B0502040204020203" pitchFamily="34" charset="0"/>
              </a:defRPr>
            </a:lvl1pPr>
            <a:lvl2pPr>
              <a:defRPr sz="2000">
                <a:solidFill>
                  <a:schemeClr val="tx1">
                    <a:lumMod val="75000"/>
                    <a:lumOff val="25000"/>
                  </a:schemeClr>
                </a:solidFill>
                <a:latin typeface="Segoe UI" panose="020B0502040204020203" pitchFamily="34" charset="0"/>
                <a:cs typeface="Segoe UI" panose="020B0502040204020203" pitchFamily="34" charset="0"/>
              </a:defRPr>
            </a:lvl2pPr>
            <a:lvl3pPr>
              <a:defRPr sz="1800">
                <a:solidFill>
                  <a:schemeClr val="tx1">
                    <a:lumMod val="75000"/>
                    <a:lumOff val="25000"/>
                  </a:schemeClr>
                </a:solidFill>
                <a:latin typeface="Segoe UI" panose="020B0502040204020203" pitchFamily="34" charset="0"/>
                <a:cs typeface="Segoe UI" panose="020B0502040204020203" pitchFamily="34" charset="0"/>
              </a:defRPr>
            </a:lvl3pPr>
            <a:lvl4pPr>
              <a:defRPr sz="1600">
                <a:solidFill>
                  <a:schemeClr val="tx1">
                    <a:lumMod val="75000"/>
                    <a:lumOff val="25000"/>
                  </a:schemeClr>
                </a:solidFill>
                <a:latin typeface="Segoe UI" panose="020B0502040204020203" pitchFamily="34" charset="0"/>
                <a:cs typeface="Segoe UI" panose="020B0502040204020203" pitchFamily="34" charset="0"/>
              </a:defRPr>
            </a:lvl4pPr>
            <a:lvl5pPr>
              <a:defRPr sz="1600">
                <a:solidFill>
                  <a:schemeClr val="tx1">
                    <a:lumMod val="75000"/>
                    <a:lumOff val="25000"/>
                  </a:schemeClr>
                </a:solidFill>
                <a:latin typeface="Segoe UI" panose="020B0502040204020203" pitchFamily="34" charset="0"/>
                <a:cs typeface="Segoe UI" panose="020B05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a:extLst>
              <a:ext uri="{FF2B5EF4-FFF2-40B4-BE49-F238E27FC236}">
                <a16:creationId xmlns:a16="http://schemas.microsoft.com/office/drawing/2014/main" id="{B15A9BED-963E-465D-A6DF-DAA42025E42C}"/>
              </a:ext>
            </a:extLst>
          </p:cNvPr>
          <p:cNvSpPr>
            <a:spLocks noGrp="1"/>
          </p:cNvSpPr>
          <p:nvPr>
            <p:ph type="sldNum" sz="quarter" idx="12"/>
          </p:nvPr>
        </p:nvSpPr>
        <p:spPr/>
        <p:txBody>
          <a:bodyPr/>
          <a:lstStyle/>
          <a:p>
            <a:fld id="{4D851150-C2CA-4955-8565-35F231FFB3CA}" type="slidenum">
              <a:rPr lang="en-US" smtClean="0"/>
              <a:t>‹#›</a:t>
            </a:fld>
            <a:endParaRPr lang="en-US"/>
          </a:p>
        </p:txBody>
      </p:sp>
      <p:sp>
        <p:nvSpPr>
          <p:cNvPr id="8" name="Text Placeholder 4">
            <a:extLst>
              <a:ext uri="{FF2B5EF4-FFF2-40B4-BE49-F238E27FC236}">
                <a16:creationId xmlns:a16="http://schemas.microsoft.com/office/drawing/2014/main" id="{C7284E40-ED48-4155-BAB7-6F878F1C7ADB}"/>
              </a:ext>
            </a:extLst>
          </p:cNvPr>
          <p:cNvSpPr>
            <a:spLocks noGrp="1"/>
          </p:cNvSpPr>
          <p:nvPr>
            <p:ph type="body" sz="quarter" idx="16" hasCustomPrompt="1"/>
          </p:nvPr>
        </p:nvSpPr>
        <p:spPr>
          <a:xfrm>
            <a:off x="609763" y="315113"/>
            <a:ext cx="10515599" cy="457200"/>
          </a:xfrm>
          <a:prstGeom prst="rect">
            <a:avLst/>
          </a:prstGeom>
        </p:spPr>
        <p:txBody>
          <a:bodyPr/>
          <a:lstStyle>
            <a:lvl1pPr marL="0" indent="0">
              <a:buNone/>
              <a:defRPr lang="en-US" sz="3000" b="0" kern="1200" dirty="0">
                <a:solidFill>
                  <a:srgbClr val="A30719"/>
                </a:solidFill>
                <a:latin typeface="Segoe UI" panose="020B0502040204020203" pitchFamily="34" charset="0"/>
                <a:ea typeface="+mn-ea"/>
                <a:cs typeface="Segoe UI" panose="020B0502040204020203" pitchFamily="34" charset="0"/>
              </a:defRPr>
            </a:lvl1pPr>
          </a:lstStyle>
          <a:p>
            <a:pPr lvl="0"/>
            <a:r>
              <a:rPr lang="en-US" dirty="0"/>
              <a:t>Click to edit Master title style</a:t>
            </a:r>
          </a:p>
        </p:txBody>
      </p:sp>
    </p:spTree>
    <p:extLst>
      <p:ext uri="{BB962C8B-B14F-4D97-AF65-F5344CB8AC3E}">
        <p14:creationId xmlns:p14="http://schemas.microsoft.com/office/powerpoint/2010/main" val="3164239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283EBB95-DD83-46DD-A884-85E5E5C6E52E}"/>
              </a:ext>
            </a:extLst>
          </p:cNvPr>
          <p:cNvSpPr>
            <a:spLocks noGrp="1"/>
          </p:cNvSpPr>
          <p:nvPr>
            <p:ph type="sldNum" sz="quarter" idx="12"/>
          </p:nvPr>
        </p:nvSpPr>
        <p:spPr/>
        <p:txBody>
          <a:bodyPr/>
          <a:lstStyle/>
          <a:p>
            <a:fld id="{4D851150-C2CA-4955-8565-35F231FFB3CA}" type="slidenum">
              <a:rPr lang="en-US" smtClean="0"/>
              <a:t>‹#›</a:t>
            </a:fld>
            <a:endParaRPr lang="en-US"/>
          </a:p>
        </p:txBody>
      </p:sp>
      <p:sp>
        <p:nvSpPr>
          <p:cNvPr id="8" name="Content Placeholder 2">
            <a:extLst>
              <a:ext uri="{FF2B5EF4-FFF2-40B4-BE49-F238E27FC236}">
                <a16:creationId xmlns:a16="http://schemas.microsoft.com/office/drawing/2014/main" id="{D07BE90A-E5A3-413F-BCC4-C2BC41A4D3DE}"/>
              </a:ext>
            </a:extLst>
          </p:cNvPr>
          <p:cNvSpPr>
            <a:spLocks noGrp="1"/>
          </p:cNvSpPr>
          <p:nvPr>
            <p:ph idx="1" hasCustomPrompt="1"/>
          </p:nvPr>
        </p:nvSpPr>
        <p:spPr>
          <a:xfrm>
            <a:off x="609761" y="1078689"/>
            <a:ext cx="10932534" cy="4351338"/>
          </a:xfrm>
          <a:prstGeom prst="rect">
            <a:avLst/>
          </a:prstGeom>
        </p:spPr>
        <p:txBody>
          <a:bodyPr/>
          <a:lstStyle>
            <a:lvl1pPr>
              <a:defRPr sz="2000">
                <a:solidFill>
                  <a:schemeClr val="tx1">
                    <a:lumMod val="75000"/>
                    <a:lumOff val="25000"/>
                  </a:schemeClr>
                </a:solidFill>
                <a:latin typeface="Segoe UI" panose="020B0502040204020203" pitchFamily="34" charset="0"/>
                <a:cs typeface="Segoe UI" panose="020B0502040204020203" pitchFamily="34" charset="0"/>
              </a:defRPr>
            </a:lvl1pPr>
            <a:lvl2pPr>
              <a:defRPr>
                <a:solidFill>
                  <a:schemeClr val="tx1">
                    <a:lumMod val="75000"/>
                    <a:lumOff val="25000"/>
                  </a:schemeClr>
                </a:solidFill>
                <a:latin typeface="Segoe UI" panose="020B0502040204020203" pitchFamily="34" charset="0"/>
                <a:cs typeface="Segoe UI" panose="020B0502040204020203" pitchFamily="34" charset="0"/>
              </a:defRPr>
            </a:lvl2pPr>
            <a:lvl3pPr>
              <a:defRPr>
                <a:solidFill>
                  <a:schemeClr val="tx1">
                    <a:lumMod val="75000"/>
                    <a:lumOff val="25000"/>
                  </a:schemeClr>
                </a:solidFill>
                <a:latin typeface="Segoe UI" panose="020B0502040204020203" pitchFamily="34" charset="0"/>
                <a:cs typeface="Segoe UI" panose="020B0502040204020203" pitchFamily="34" charset="0"/>
              </a:defRPr>
            </a:lvl3pPr>
            <a:lvl4pPr>
              <a:defRPr>
                <a:solidFill>
                  <a:schemeClr val="tx1">
                    <a:lumMod val="75000"/>
                    <a:lumOff val="25000"/>
                  </a:schemeClr>
                </a:solidFill>
                <a:latin typeface="Segoe UI" panose="020B0502040204020203" pitchFamily="34" charset="0"/>
                <a:cs typeface="Segoe UI" panose="020B0502040204020203" pitchFamily="34" charset="0"/>
              </a:defRPr>
            </a:lvl4pPr>
            <a:lvl5pPr>
              <a:defRPr>
                <a:solidFill>
                  <a:schemeClr val="tx1">
                    <a:lumMod val="75000"/>
                    <a:lumOff val="25000"/>
                  </a:schemeClr>
                </a:solidFill>
                <a:latin typeface="Segoe UI" panose="020B0502040204020203" pitchFamily="34" charset="0"/>
                <a:cs typeface="Segoe UI" panose="020B0502040204020203" pitchFamily="34" charset="0"/>
              </a:defRPr>
            </a:lvl5pPr>
          </a:lstStyle>
          <a:p>
            <a:pPr lvl="0"/>
            <a:r>
              <a:rPr lang="en-US" dirty="0"/>
              <a:t>&lt;Resource Name&gt; – &lt;Email&gt; – &lt;Phone Number&gt;</a:t>
            </a:r>
          </a:p>
        </p:txBody>
      </p:sp>
      <p:sp>
        <p:nvSpPr>
          <p:cNvPr id="9" name="Text Placeholder 4">
            <a:extLst>
              <a:ext uri="{FF2B5EF4-FFF2-40B4-BE49-F238E27FC236}">
                <a16:creationId xmlns:a16="http://schemas.microsoft.com/office/drawing/2014/main" id="{0F459327-3D56-4FA9-92CF-DBC9A474101B}"/>
              </a:ext>
            </a:extLst>
          </p:cNvPr>
          <p:cNvSpPr>
            <a:spLocks noGrp="1"/>
          </p:cNvSpPr>
          <p:nvPr>
            <p:ph type="body" sz="quarter" idx="16" hasCustomPrompt="1"/>
          </p:nvPr>
        </p:nvSpPr>
        <p:spPr>
          <a:xfrm>
            <a:off x="609761" y="315112"/>
            <a:ext cx="10515599" cy="457200"/>
          </a:xfrm>
          <a:prstGeom prst="rect">
            <a:avLst/>
          </a:prstGeom>
        </p:spPr>
        <p:txBody>
          <a:bodyPr/>
          <a:lstStyle>
            <a:lvl1pPr marL="0" indent="0">
              <a:buNone/>
              <a:defRPr lang="en-US" sz="3000" b="0" kern="1200" dirty="0">
                <a:solidFill>
                  <a:srgbClr val="A30719"/>
                </a:solidFill>
                <a:latin typeface="Segoe UI" panose="020B0502040204020203" pitchFamily="34" charset="0"/>
                <a:ea typeface="+mn-ea"/>
                <a:cs typeface="Segoe UI" panose="020B0502040204020203" pitchFamily="34" charset="0"/>
              </a:defRPr>
            </a:lvl1pPr>
          </a:lstStyle>
          <a:p>
            <a:pPr lvl="0"/>
            <a:r>
              <a:rPr lang="en-US" dirty="0"/>
              <a:t>Contact Information</a:t>
            </a:r>
          </a:p>
        </p:txBody>
      </p:sp>
    </p:spTree>
    <p:extLst>
      <p:ext uri="{BB962C8B-B14F-4D97-AF65-F5344CB8AC3E}">
        <p14:creationId xmlns:p14="http://schemas.microsoft.com/office/powerpoint/2010/main" val="2310739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28AB550-7C16-4B26-A53A-2DE0EE5BABFC}"/>
              </a:ext>
            </a:extLst>
          </p:cNvPr>
          <p:cNvSpPr>
            <a:spLocks noGrp="1"/>
          </p:cNvSpPr>
          <p:nvPr>
            <p:ph type="sldNum" sz="quarter" idx="12"/>
          </p:nvPr>
        </p:nvSpPr>
        <p:spPr/>
        <p:txBody>
          <a:bodyPr/>
          <a:lstStyle/>
          <a:p>
            <a:fld id="{4D851150-C2CA-4955-8565-35F231FFB3CA}" type="slidenum">
              <a:rPr lang="en-US" smtClean="0"/>
              <a:t>‹#›</a:t>
            </a:fld>
            <a:endParaRPr lang="en-US"/>
          </a:p>
        </p:txBody>
      </p:sp>
    </p:spTree>
    <p:extLst>
      <p:ext uri="{BB962C8B-B14F-4D97-AF65-F5344CB8AC3E}">
        <p14:creationId xmlns:p14="http://schemas.microsoft.com/office/powerpoint/2010/main" val="568120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F5F5">
            <a:alpha val="51000"/>
          </a:srgb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9A1A2E-233C-4466-9236-9FF3FEDB59AF}"/>
              </a:ext>
            </a:extLst>
          </p:cNvPr>
          <p:cNvSpPr/>
          <p:nvPr userDrawn="1"/>
        </p:nvSpPr>
        <p:spPr>
          <a:xfrm flipV="1">
            <a:off x="0" y="6449661"/>
            <a:ext cx="12192000" cy="415314"/>
          </a:xfrm>
          <a:prstGeom prst="rect">
            <a:avLst/>
          </a:prstGeom>
          <a:solidFill>
            <a:srgbClr val="A307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close up of a logo&#10;&#10;Description generated with very high confidence">
            <a:extLst>
              <a:ext uri="{FF2B5EF4-FFF2-40B4-BE49-F238E27FC236}">
                <a16:creationId xmlns:a16="http://schemas.microsoft.com/office/drawing/2014/main" id="{3F32C075-A332-4ED4-A70E-494CF1DBE4D0}"/>
              </a:ext>
            </a:extLst>
          </p:cNvPr>
          <p:cNvPicPr>
            <a:picLocks noChangeAspect="1"/>
          </p:cNvPicPr>
          <p:nvPr userDrawn="1"/>
        </p:nvPicPr>
        <p:blipFill rotWithShape="1">
          <a:blip r:embed="rId12">
            <a:extLst>
              <a:ext uri="{28A0092B-C50C-407E-A947-70E740481C1C}">
                <a14:useLocalDpi xmlns:a14="http://schemas.microsoft.com/office/drawing/2010/main" val="0"/>
              </a:ext>
            </a:extLst>
          </a:blip>
          <a:srcRect b="26241"/>
          <a:stretch/>
        </p:blipFill>
        <p:spPr>
          <a:xfrm>
            <a:off x="157082" y="6493821"/>
            <a:ext cx="1354010" cy="326992"/>
          </a:xfrm>
          <a:prstGeom prst="rect">
            <a:avLst/>
          </a:prstGeom>
        </p:spPr>
      </p:pic>
      <p:sp>
        <p:nvSpPr>
          <p:cNvPr id="6" name="Slide Number Placeholder 5">
            <a:extLst>
              <a:ext uri="{FF2B5EF4-FFF2-40B4-BE49-F238E27FC236}">
                <a16:creationId xmlns:a16="http://schemas.microsoft.com/office/drawing/2014/main" id="{818908DF-118E-475C-8A46-0AC81F6258B3}"/>
              </a:ext>
            </a:extLst>
          </p:cNvPr>
          <p:cNvSpPr>
            <a:spLocks noGrp="1"/>
          </p:cNvSpPr>
          <p:nvPr userDrawn="1">
            <p:ph type="sldNum" sz="quarter" idx="4"/>
          </p:nvPr>
        </p:nvSpPr>
        <p:spPr>
          <a:xfrm>
            <a:off x="11153273" y="6474755"/>
            <a:ext cx="990601" cy="365125"/>
          </a:xfrm>
          <a:prstGeom prst="rect">
            <a:avLst/>
          </a:prstGeom>
        </p:spPr>
        <p:txBody>
          <a:bodyPr vert="horz" lIns="91440" tIns="45720" rIns="91440" bIns="45720" rtlCol="0" anchor="ctr"/>
          <a:lstStyle>
            <a:lvl1pPr algn="r">
              <a:defRPr sz="1200">
                <a:solidFill>
                  <a:schemeClr val="bg1"/>
                </a:solidFill>
                <a:latin typeface="Segoe UI" panose="020B0502040204020203" pitchFamily="34" charset="0"/>
                <a:cs typeface="Segoe UI" panose="020B0502040204020203" pitchFamily="34" charset="0"/>
              </a:defRPr>
            </a:lvl1pPr>
          </a:lstStyle>
          <a:p>
            <a:r>
              <a:rPr lang="en-US" dirty="0"/>
              <a:t>Page #</a:t>
            </a:r>
          </a:p>
        </p:txBody>
      </p:sp>
      <p:sp>
        <p:nvSpPr>
          <p:cNvPr id="8" name="Rectangle 7">
            <a:extLst>
              <a:ext uri="{FF2B5EF4-FFF2-40B4-BE49-F238E27FC236}">
                <a16:creationId xmlns:a16="http://schemas.microsoft.com/office/drawing/2014/main" id="{5F47F051-359B-479F-A617-55A9E92CF5F3}"/>
              </a:ext>
            </a:extLst>
          </p:cNvPr>
          <p:cNvSpPr/>
          <p:nvPr userDrawn="1"/>
        </p:nvSpPr>
        <p:spPr>
          <a:xfrm>
            <a:off x="1477014" y="6527491"/>
            <a:ext cx="2066912" cy="276999"/>
          </a:xfrm>
          <a:prstGeom prst="rect">
            <a:avLst/>
          </a:prstGeom>
        </p:spPr>
        <p:txBody>
          <a:bodyPr wrap="none">
            <a:spAutoFit/>
          </a:bodyPr>
          <a:lstStyle/>
          <a:p>
            <a:r>
              <a:rPr lang="en-US" sz="1200" i="1" dirty="0">
                <a:solidFill>
                  <a:schemeClr val="bg1"/>
                </a:solidFill>
                <a:latin typeface="Segoe UI" panose="020B0502040204020203" pitchFamily="34" charset="0"/>
                <a:cs typeface="Segoe UI" panose="020B0502040204020203" pitchFamily="34" charset="0"/>
              </a:rPr>
              <a:t>= </a:t>
            </a:r>
            <a:r>
              <a:rPr lang="en-US" sz="1200" b="1" i="1" dirty="0">
                <a:solidFill>
                  <a:schemeClr val="bg1"/>
                </a:solidFill>
                <a:latin typeface="Segoe UI" panose="020B0502040204020203" pitchFamily="34" charset="0"/>
                <a:cs typeface="Segoe UI" panose="020B0502040204020203" pitchFamily="34" charset="0"/>
              </a:rPr>
              <a:t>Syn</a:t>
            </a:r>
            <a:r>
              <a:rPr lang="en-US" sz="1200" i="1" dirty="0">
                <a:solidFill>
                  <a:schemeClr val="bg1"/>
                </a:solidFill>
                <a:latin typeface="Segoe UI" panose="020B0502040204020203" pitchFamily="34" charset="0"/>
                <a:cs typeface="Segoe UI" panose="020B0502040204020203" pitchFamily="34" charset="0"/>
              </a:rPr>
              <a:t>chronized In</a:t>
            </a:r>
            <a:r>
              <a:rPr lang="en-US" sz="1200" b="1" i="1" dirty="0">
                <a:solidFill>
                  <a:schemeClr val="bg1"/>
                </a:solidFill>
                <a:latin typeface="Segoe UI" panose="020B0502040204020203" pitchFamily="34" charset="0"/>
                <a:cs typeface="Segoe UI" panose="020B0502040204020203" pitchFamily="34" charset="0"/>
              </a:rPr>
              <a:t>telli</a:t>
            </a:r>
            <a:r>
              <a:rPr lang="en-US" sz="1200" i="1" dirty="0">
                <a:solidFill>
                  <a:schemeClr val="bg1"/>
                </a:solidFill>
                <a:latin typeface="Segoe UI" panose="020B0502040204020203" pitchFamily="34" charset="0"/>
                <a:cs typeface="Segoe UI" panose="020B0502040204020203" pitchFamily="34" charset="0"/>
              </a:rPr>
              <a:t>gence</a:t>
            </a:r>
            <a:endParaRPr lang="en-US" sz="1200" i="1" dirty="0"/>
          </a:p>
        </p:txBody>
      </p:sp>
    </p:spTree>
    <p:extLst>
      <p:ext uri="{BB962C8B-B14F-4D97-AF65-F5344CB8AC3E}">
        <p14:creationId xmlns:p14="http://schemas.microsoft.com/office/powerpoint/2010/main" val="1711714993"/>
      </p:ext>
    </p:extLst>
  </p:cSld>
  <p:clrMap bg1="lt1" tx1="dk1" bg2="lt2" tx2="dk2" accent1="accent1" accent2="accent2" accent3="accent3" accent4="accent4" accent5="accent5" accent6="accent6" hlink="hlink" folHlink="folHlink"/>
  <p:sldLayoutIdLst>
    <p:sldLayoutId id="2147483657" r:id="rId1"/>
    <p:sldLayoutId id="2147483659" r:id="rId2"/>
    <p:sldLayoutId id="2147483658" r:id="rId3"/>
    <p:sldLayoutId id="2147483650" r:id="rId4"/>
    <p:sldLayoutId id="2147483651" r:id="rId5"/>
    <p:sldLayoutId id="2147483652" r:id="rId6"/>
    <p:sldLayoutId id="2147483653" r:id="rId7"/>
    <p:sldLayoutId id="2147483654" r:id="rId8"/>
    <p:sldLayoutId id="2147483655" r:id="rId9"/>
    <p:sldLayoutId id="2147483660" r:id="rId10"/>
  </p:sldLayoutIdLst>
  <p:hf hdr="0" ftr="0" dt="0"/>
  <p:txStyles>
    <p:titleStyle>
      <a:lvl1pPr algn="l" defTabSz="914400" rtl="0" eaLnBrk="1" latinLnBrk="0" hangingPunct="1">
        <a:lnSpc>
          <a:spcPct val="90000"/>
        </a:lnSpc>
        <a:spcBef>
          <a:spcPct val="0"/>
        </a:spcBef>
        <a:buNone/>
        <a:defRPr sz="3000"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7.gif"/><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8" Type="http://schemas.openxmlformats.org/officeDocument/2006/relationships/image" Target="../media/image8.svg"/><Relationship Id="rId13" Type="http://schemas.openxmlformats.org/officeDocument/2006/relationships/image" Target="../media/image13.png"/><Relationship Id="rId3" Type="http://schemas.openxmlformats.org/officeDocument/2006/relationships/hyperlink" Target="http://breaking-bi.blogspot.com/" TargetMode="External"/><Relationship Id="rId7" Type="http://schemas.openxmlformats.org/officeDocument/2006/relationships/image" Target="../media/image7.png"/><Relationship Id="rId12" Type="http://schemas.openxmlformats.org/officeDocument/2006/relationships/image" Target="../media/image12.svg"/><Relationship Id="rId2" Type="http://schemas.openxmlformats.org/officeDocument/2006/relationships/hyperlink" Target="https://www.linkedin.com/in/bradllewellyn" TargetMode="External"/><Relationship Id="rId1" Type="http://schemas.openxmlformats.org/officeDocument/2006/relationships/slideLayout" Target="../slideLayouts/slideLayout4.xml"/><Relationship Id="rId6" Type="http://schemas.openxmlformats.org/officeDocument/2006/relationships/image" Target="../media/image6.jpg"/><Relationship Id="rId11" Type="http://schemas.openxmlformats.org/officeDocument/2006/relationships/image" Target="../media/image11.png"/><Relationship Id="rId5" Type="http://schemas.openxmlformats.org/officeDocument/2006/relationships/hyperlink" Target="https://www.pass.org/" TargetMode="External"/><Relationship Id="rId10" Type="http://schemas.openxmlformats.org/officeDocument/2006/relationships/image" Target="../media/image10.svg"/><Relationship Id="rId4" Type="http://schemas.openxmlformats.org/officeDocument/2006/relationships/hyperlink" Target="http://charbigroup.com/" TargetMode="External"/><Relationship Id="rId9" Type="http://schemas.openxmlformats.org/officeDocument/2006/relationships/image" Target="../media/image9.png"/><Relationship Id="rId14" Type="http://schemas.openxmlformats.org/officeDocument/2006/relationships/image" Target="../media/image14.svg"/></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42.svg"/></Relationships>
</file>

<file path=ppt/slides/_rels/slide3.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jp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jpg"/><Relationship Id="rId2" Type="http://schemas.openxmlformats.org/officeDocument/2006/relationships/notesSlide" Target="../notesSlides/notesSlide2.xml"/><Relationship Id="rId1" Type="http://schemas.openxmlformats.org/officeDocument/2006/relationships/slideLayout" Target="../slideLayouts/slideLayout10.xml"/><Relationship Id="rId6" Type="http://schemas.openxmlformats.org/officeDocument/2006/relationships/image" Target="../media/image18.jp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 Id="rId14"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hyperlink" Target="http://www.pass.org/" TargetMode="External"/><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svg"/><Relationship Id="rId7" Type="http://schemas.openxmlformats.org/officeDocument/2006/relationships/image" Target="../media/image34.svg"/><Relationship Id="rId2" Type="http://schemas.openxmlformats.org/officeDocument/2006/relationships/image" Target="../media/image29.png"/><Relationship Id="rId1" Type="http://schemas.openxmlformats.org/officeDocument/2006/relationships/slideLayout" Target="../slideLayouts/slideLayout8.xml"/><Relationship Id="rId6" Type="http://schemas.openxmlformats.org/officeDocument/2006/relationships/image" Target="../media/image33.png"/><Relationship Id="rId5" Type="http://schemas.openxmlformats.org/officeDocument/2006/relationships/image" Target="../media/image32.svg"/><Relationship Id="rId4" Type="http://schemas.openxmlformats.org/officeDocument/2006/relationships/image" Target="../media/image31.png"/><Relationship Id="rId9" Type="http://schemas.openxmlformats.org/officeDocument/2006/relationships/image" Target="../media/image36.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FBEA94F-61DE-4E5D-9860-F80A48686CD0}"/>
              </a:ext>
            </a:extLst>
          </p:cNvPr>
          <p:cNvSpPr>
            <a:spLocks noGrp="1"/>
          </p:cNvSpPr>
          <p:nvPr>
            <p:ph type="sldNum" sz="quarter" idx="10"/>
          </p:nvPr>
        </p:nvSpPr>
        <p:spPr/>
        <p:txBody>
          <a:bodyPr/>
          <a:lstStyle/>
          <a:p>
            <a:fld id="{4D851150-C2CA-4955-8565-35F231FFB3CA}" type="slidenum">
              <a:rPr lang="en-US" smtClean="0"/>
              <a:pPr/>
              <a:t>1</a:t>
            </a:fld>
            <a:endParaRPr lang="en-US" dirty="0"/>
          </a:p>
        </p:txBody>
      </p:sp>
      <p:pic>
        <p:nvPicPr>
          <p:cNvPr id="7" name="Picture 2" descr="Image result for syntelli solutions">
            <a:extLst>
              <a:ext uri="{FF2B5EF4-FFF2-40B4-BE49-F238E27FC236}">
                <a16:creationId xmlns:a16="http://schemas.microsoft.com/office/drawing/2014/main" id="{2DB7425C-2A67-4391-BC82-B36FF0A843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16853" y="0"/>
            <a:ext cx="2275147" cy="659792"/>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3">
            <a:extLst>
              <a:ext uri="{FF2B5EF4-FFF2-40B4-BE49-F238E27FC236}">
                <a16:creationId xmlns:a16="http://schemas.microsoft.com/office/drawing/2014/main" id="{CAE5C8A1-6168-47E1-900A-FE95858739B6}"/>
              </a:ext>
            </a:extLst>
          </p:cNvPr>
          <p:cNvSpPr>
            <a:spLocks noGrp="1"/>
          </p:cNvSpPr>
          <p:nvPr>
            <p:ph type="body" sz="quarter" idx="14"/>
          </p:nvPr>
        </p:nvSpPr>
        <p:spPr>
          <a:xfrm>
            <a:off x="800100" y="1675119"/>
            <a:ext cx="10591800" cy="1721797"/>
          </a:xfrm>
        </p:spPr>
        <p:txBody>
          <a:bodyPr/>
          <a:lstStyle/>
          <a:p>
            <a:r>
              <a:rPr lang="en-US" dirty="0">
                <a:solidFill>
                  <a:schemeClr val="bg1"/>
                </a:solidFill>
              </a:rPr>
              <a:t>Azure Machine Learning Studio:</a:t>
            </a:r>
            <a:br>
              <a:rPr lang="en-US" dirty="0">
                <a:solidFill>
                  <a:schemeClr val="bg1"/>
                </a:solidFill>
              </a:rPr>
            </a:br>
            <a:r>
              <a:rPr lang="en-US" dirty="0">
                <a:solidFill>
                  <a:schemeClr val="bg1"/>
                </a:solidFill>
              </a:rPr>
              <a:t>Four Tips from the Pros</a:t>
            </a:r>
          </a:p>
        </p:txBody>
      </p:sp>
      <p:sp>
        <p:nvSpPr>
          <p:cNvPr id="13" name="Text Placeholder 4">
            <a:extLst>
              <a:ext uri="{FF2B5EF4-FFF2-40B4-BE49-F238E27FC236}">
                <a16:creationId xmlns:a16="http://schemas.microsoft.com/office/drawing/2014/main" id="{7B805727-5E63-4C8F-A121-89D881427115}"/>
              </a:ext>
            </a:extLst>
          </p:cNvPr>
          <p:cNvSpPr>
            <a:spLocks noGrp="1"/>
          </p:cNvSpPr>
          <p:nvPr>
            <p:ph type="body" sz="quarter" idx="15"/>
          </p:nvPr>
        </p:nvSpPr>
        <p:spPr>
          <a:xfrm>
            <a:off x="861787" y="3394334"/>
            <a:ext cx="10515600" cy="1074737"/>
          </a:xfrm>
        </p:spPr>
        <p:txBody>
          <a:bodyPr/>
          <a:lstStyle/>
          <a:p>
            <a:r>
              <a:rPr lang="en-US" dirty="0"/>
              <a:t>October 20</a:t>
            </a:r>
            <a:r>
              <a:rPr lang="en-US" baseline="30000" dirty="0"/>
              <a:t>th</a:t>
            </a:r>
            <a:r>
              <a:rPr lang="en-US" dirty="0"/>
              <a:t>, 2018</a:t>
            </a:r>
          </a:p>
          <a:p>
            <a:r>
              <a:rPr lang="en-US" dirty="0"/>
              <a:t>Brad Llewellyn</a:t>
            </a:r>
          </a:p>
          <a:p>
            <a:r>
              <a:rPr lang="en-US" dirty="0"/>
              <a:t>Senior Analytics Associate – Data Science</a:t>
            </a:r>
          </a:p>
          <a:p>
            <a:r>
              <a:rPr lang="en-US" dirty="0" err="1"/>
              <a:t>Syntelli</a:t>
            </a:r>
            <a:r>
              <a:rPr lang="en-US" dirty="0"/>
              <a:t> Solutions</a:t>
            </a:r>
          </a:p>
        </p:txBody>
      </p:sp>
    </p:spTree>
    <p:extLst>
      <p:ext uri="{BB962C8B-B14F-4D97-AF65-F5344CB8AC3E}">
        <p14:creationId xmlns:p14="http://schemas.microsoft.com/office/powerpoint/2010/main" val="3412031090"/>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10</a:t>
            </a:fld>
            <a:endParaRPr lang="en-US"/>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Traditional Data Scientist</a:t>
            </a:r>
          </a:p>
        </p:txBody>
      </p:sp>
      <p:cxnSp>
        <p:nvCxnSpPr>
          <p:cNvPr id="6" name="Straight Connector 5">
            <a:extLst>
              <a:ext uri="{FF2B5EF4-FFF2-40B4-BE49-F238E27FC236}">
                <a16:creationId xmlns:a16="http://schemas.microsoft.com/office/drawing/2014/main" id="{2BC98587-8670-4991-8BFB-696B35FFCC80}"/>
              </a:ext>
            </a:extLst>
          </p:cNvPr>
          <p:cNvCxnSpPr>
            <a:cxnSpLocks/>
          </p:cNvCxnSpPr>
          <p:nvPr/>
        </p:nvCxnSpPr>
        <p:spPr>
          <a:xfrm flipH="1">
            <a:off x="693711" y="772312"/>
            <a:ext cx="4190390" cy="1"/>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pic>
        <p:nvPicPr>
          <p:cNvPr id="9" name="Picture 8" descr="Product Hunt zach galifianakis algorithm equation GIF">
            <a:extLst>
              <a:ext uri="{FF2B5EF4-FFF2-40B4-BE49-F238E27FC236}">
                <a16:creationId xmlns:a16="http://schemas.microsoft.com/office/drawing/2014/main" id="{CD4FE8EB-967F-4E6E-ACC9-AC4FE11C0C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589" y="1232368"/>
            <a:ext cx="11238412" cy="4804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2610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11</a:t>
            </a:fld>
            <a:endParaRPr lang="en-US"/>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Data Scientist with Azure Machine Learning</a:t>
            </a:r>
          </a:p>
        </p:txBody>
      </p:sp>
      <p:cxnSp>
        <p:nvCxnSpPr>
          <p:cNvPr id="6" name="Straight Connector 5">
            <a:extLst>
              <a:ext uri="{FF2B5EF4-FFF2-40B4-BE49-F238E27FC236}">
                <a16:creationId xmlns:a16="http://schemas.microsoft.com/office/drawing/2014/main" id="{2BC98587-8670-4991-8BFB-696B35FFCC80}"/>
              </a:ext>
            </a:extLst>
          </p:cNvPr>
          <p:cNvCxnSpPr>
            <a:cxnSpLocks/>
          </p:cNvCxnSpPr>
          <p:nvPr/>
        </p:nvCxnSpPr>
        <p:spPr>
          <a:xfrm flipH="1">
            <a:off x="693711" y="752874"/>
            <a:ext cx="7229264" cy="19439"/>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pic>
        <p:nvPicPr>
          <p:cNvPr id="7" name="Picture 4" descr="Image result for family at water park">
            <a:extLst>
              <a:ext uri="{FF2B5EF4-FFF2-40B4-BE49-F238E27FC236}">
                <a16:creationId xmlns:a16="http://schemas.microsoft.com/office/drawing/2014/main" id="{2E3EDE5F-8232-414B-8764-16845B2203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2093" y="1058175"/>
            <a:ext cx="6807814" cy="51058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9358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12</a:t>
            </a:fld>
            <a:endParaRPr lang="en-US"/>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Data Scientist of the Future</a:t>
            </a:r>
          </a:p>
        </p:txBody>
      </p:sp>
      <p:cxnSp>
        <p:nvCxnSpPr>
          <p:cNvPr id="6" name="Straight Connector 5">
            <a:extLst>
              <a:ext uri="{FF2B5EF4-FFF2-40B4-BE49-F238E27FC236}">
                <a16:creationId xmlns:a16="http://schemas.microsoft.com/office/drawing/2014/main" id="{2BC98587-8670-4991-8BFB-696B35FFCC80}"/>
              </a:ext>
            </a:extLst>
          </p:cNvPr>
          <p:cNvCxnSpPr>
            <a:cxnSpLocks/>
          </p:cNvCxnSpPr>
          <p:nvPr/>
        </p:nvCxnSpPr>
        <p:spPr>
          <a:xfrm flipH="1">
            <a:off x="693711" y="772312"/>
            <a:ext cx="4543556" cy="1"/>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pic>
        <p:nvPicPr>
          <p:cNvPr id="8" name="Picture 2" descr="Image result for skynet">
            <a:extLst>
              <a:ext uri="{FF2B5EF4-FFF2-40B4-BE49-F238E27FC236}">
                <a16:creationId xmlns:a16="http://schemas.microsoft.com/office/drawing/2014/main" id="{4EFB8F48-1F86-46EC-81E9-DC46D3E0DF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0898" y="1232367"/>
            <a:ext cx="10230203" cy="4896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7588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ABA0BB-A1B9-4B86-9E63-0580397CACA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457200">
              <a:spcAft>
                <a:spcPts val="600"/>
              </a:spcAft>
            </a:pPr>
            <a:fld id="{4D851150-C2CA-4955-8565-35F231FFB3CA}" type="slidenum">
              <a:rPr lang="en-US" smtClean="0">
                <a:solidFill>
                  <a:schemeClr val="tx1">
                    <a:tint val="75000"/>
                  </a:schemeClr>
                </a:solidFill>
                <a:latin typeface="+mn-lt"/>
                <a:cs typeface="+mn-cs"/>
              </a:rPr>
              <a:pPr defTabSz="457200">
                <a:spcAft>
                  <a:spcPts val="600"/>
                </a:spcAft>
              </a:pPr>
              <a:t>13</a:t>
            </a:fld>
            <a:endParaRPr lang="en-US">
              <a:solidFill>
                <a:schemeClr val="tx1">
                  <a:tint val="75000"/>
                </a:schemeClr>
              </a:solidFill>
              <a:latin typeface="+mn-lt"/>
              <a:cs typeface="+mn-cs"/>
            </a:endParaRPr>
          </a:p>
        </p:txBody>
      </p:sp>
      <p:sp>
        <p:nvSpPr>
          <p:cNvPr id="4" name="Title 1">
            <a:extLst>
              <a:ext uri="{FF2B5EF4-FFF2-40B4-BE49-F238E27FC236}">
                <a16:creationId xmlns:a16="http://schemas.microsoft.com/office/drawing/2014/main" id="{6998ED11-1172-4C6E-9946-9F0FA743EDC2}"/>
              </a:ext>
            </a:extLst>
          </p:cNvPr>
          <p:cNvSpPr txBox="1">
            <a:spLocks/>
          </p:cNvSpPr>
          <p:nvPr/>
        </p:nvSpPr>
        <p:spPr>
          <a:xfrm>
            <a:off x="640080" y="640080"/>
            <a:ext cx="2752354" cy="2709275"/>
          </a:xfrm>
          <a:prstGeom prst="ellipse">
            <a:avLst/>
          </a:prstGeom>
          <a:solidFill>
            <a:srgbClr val="A30719"/>
          </a:solidFill>
          <a:ln w="174625" cmpd="thinThick">
            <a:solidFill>
              <a:srgbClr val="A30719"/>
            </a:solidFill>
          </a:ln>
        </p:spPr>
        <p:txBody>
          <a:bodyPr vert="horz" lIns="91440" tIns="45720" rIns="91440" bIns="45720" rtlCol="0" anchor="ctr">
            <a:normAutofit/>
          </a:bodyPr>
          <a:lstStyle>
            <a:lvl1pPr algn="ctr" defTabSz="914400" rtl="0" eaLnBrk="1" latinLnBrk="0" hangingPunct="1">
              <a:lnSpc>
                <a:spcPct val="90000"/>
              </a:lnSpc>
              <a:spcBef>
                <a:spcPct val="0"/>
              </a:spcBef>
              <a:buNone/>
              <a:defRPr sz="6000" b="1" kern="1200">
                <a:solidFill>
                  <a:srgbClr val="993300"/>
                </a:solidFill>
                <a:latin typeface="+mj-lt"/>
                <a:ea typeface="+mj-ea"/>
                <a:cs typeface="+mj-cs"/>
              </a:defRPr>
            </a:lvl1pPr>
          </a:lstStyle>
          <a:p>
            <a:pPr>
              <a:spcAft>
                <a:spcPts val="600"/>
              </a:spcAft>
            </a:pPr>
            <a:r>
              <a:rPr lang="en-US" sz="2800" dirty="0">
                <a:solidFill>
                  <a:schemeClr val="bg1"/>
                </a:solidFill>
              </a:rPr>
              <a:t>Tune Model Hyper Parameters</a:t>
            </a:r>
          </a:p>
        </p:txBody>
      </p:sp>
    </p:spTree>
    <p:extLst>
      <p:ext uri="{BB962C8B-B14F-4D97-AF65-F5344CB8AC3E}">
        <p14:creationId xmlns:p14="http://schemas.microsoft.com/office/powerpoint/2010/main" val="2094458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14</a:t>
            </a:fld>
            <a:endParaRPr lang="en-US"/>
          </a:p>
        </p:txBody>
      </p:sp>
      <p:sp>
        <p:nvSpPr>
          <p:cNvPr id="3" name="Content Placeholder 2">
            <a:extLst>
              <a:ext uri="{FF2B5EF4-FFF2-40B4-BE49-F238E27FC236}">
                <a16:creationId xmlns:a16="http://schemas.microsoft.com/office/drawing/2014/main" id="{981AD122-8CB0-4B5B-A22B-7957CA9007FF}"/>
              </a:ext>
            </a:extLst>
          </p:cNvPr>
          <p:cNvSpPr>
            <a:spLocks noGrp="1"/>
          </p:cNvSpPr>
          <p:nvPr>
            <p:ph idx="1"/>
          </p:nvPr>
        </p:nvSpPr>
        <p:spPr>
          <a:xfrm>
            <a:off x="609761" y="1078688"/>
            <a:ext cx="10932534" cy="4992233"/>
          </a:xfrm>
        </p:spPr>
        <p:txBody>
          <a:bodyPr anchor="ctr"/>
          <a:lstStyle/>
          <a:p>
            <a:pPr marL="0" indent="0">
              <a:lnSpc>
                <a:spcPct val="150000"/>
              </a:lnSpc>
              <a:buNone/>
            </a:pPr>
            <a:r>
              <a:rPr lang="en-US" sz="2800" dirty="0">
                <a:solidFill>
                  <a:schemeClr val="tx1">
                    <a:lumMod val="85000"/>
                    <a:lumOff val="15000"/>
                  </a:schemeClr>
                </a:solidFill>
              </a:rPr>
              <a:t>Hundreds of Model Types</a:t>
            </a:r>
          </a:p>
          <a:p>
            <a:pPr marL="0" indent="0">
              <a:lnSpc>
                <a:spcPct val="150000"/>
              </a:lnSpc>
              <a:buNone/>
            </a:pPr>
            <a:r>
              <a:rPr lang="en-US" sz="2800" dirty="0">
                <a:solidFill>
                  <a:schemeClr val="tx1">
                    <a:lumMod val="85000"/>
                    <a:lumOff val="15000"/>
                  </a:schemeClr>
                </a:solidFill>
              </a:rPr>
              <a:t>X</a:t>
            </a:r>
          </a:p>
          <a:p>
            <a:pPr marL="0" indent="0">
              <a:lnSpc>
                <a:spcPct val="150000"/>
              </a:lnSpc>
              <a:buNone/>
            </a:pPr>
            <a:r>
              <a:rPr lang="en-US" sz="2800" dirty="0">
                <a:solidFill>
                  <a:schemeClr val="tx1">
                    <a:lumMod val="85000"/>
                    <a:lumOff val="15000"/>
                  </a:schemeClr>
                </a:solidFill>
              </a:rPr>
              <a:t>Thousands of Hyperparameters</a:t>
            </a:r>
          </a:p>
          <a:p>
            <a:pPr marL="0" indent="0">
              <a:lnSpc>
                <a:spcPct val="150000"/>
              </a:lnSpc>
              <a:buNone/>
            </a:pPr>
            <a:r>
              <a:rPr lang="en-US" sz="2800" dirty="0">
                <a:solidFill>
                  <a:schemeClr val="tx1">
                    <a:lumMod val="85000"/>
                    <a:lumOff val="15000"/>
                  </a:schemeClr>
                </a:solidFill>
              </a:rPr>
              <a:t>X</a:t>
            </a:r>
          </a:p>
          <a:p>
            <a:pPr marL="0" indent="0">
              <a:lnSpc>
                <a:spcPct val="150000"/>
              </a:lnSpc>
              <a:buNone/>
            </a:pPr>
            <a:r>
              <a:rPr lang="en-US" sz="2800" dirty="0">
                <a:solidFill>
                  <a:schemeClr val="tx1">
                    <a:lumMod val="85000"/>
                    <a:lumOff val="15000"/>
                  </a:schemeClr>
                </a:solidFill>
              </a:rPr>
              <a:t>Dozens of Cleansing Methods</a:t>
            </a:r>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Why Does Modeling Take So Much Time?</a:t>
            </a:r>
          </a:p>
        </p:txBody>
      </p:sp>
      <p:cxnSp>
        <p:nvCxnSpPr>
          <p:cNvPr id="7" name="Straight Connector 6">
            <a:extLst>
              <a:ext uri="{FF2B5EF4-FFF2-40B4-BE49-F238E27FC236}">
                <a16:creationId xmlns:a16="http://schemas.microsoft.com/office/drawing/2014/main" id="{9BB68DE7-5FE6-408F-A698-3F3BC88DF41C}"/>
              </a:ext>
            </a:extLst>
          </p:cNvPr>
          <p:cNvCxnSpPr>
            <a:cxnSpLocks/>
          </p:cNvCxnSpPr>
          <p:nvPr/>
        </p:nvCxnSpPr>
        <p:spPr>
          <a:xfrm flipH="1">
            <a:off x="693711" y="771433"/>
            <a:ext cx="6917163" cy="1"/>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sp>
        <p:nvSpPr>
          <p:cNvPr id="9" name="Text Placeholder 4">
            <a:extLst>
              <a:ext uri="{FF2B5EF4-FFF2-40B4-BE49-F238E27FC236}">
                <a16:creationId xmlns:a16="http://schemas.microsoft.com/office/drawing/2014/main" id="{BA0829A1-2D8D-41C2-923A-D5CA3B6C5E99}"/>
              </a:ext>
            </a:extLst>
          </p:cNvPr>
          <p:cNvSpPr txBox="1">
            <a:spLocks/>
          </p:cNvSpPr>
          <p:nvPr/>
        </p:nvSpPr>
        <p:spPr>
          <a:xfrm>
            <a:off x="8082845" y="2921152"/>
            <a:ext cx="3544271" cy="1571164"/>
          </a:xfrm>
          <a:prstGeom prst="rect">
            <a:avLst/>
          </a:prstGeom>
        </p:spPr>
        <p:txBody>
          <a:bodyPr anchor="ctr">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buNone/>
            </a:pPr>
            <a:r>
              <a:rPr lang="en-US" sz="10000" dirty="0">
                <a:solidFill>
                  <a:schemeClr val="tx1">
                    <a:lumMod val="85000"/>
                    <a:lumOff val="15000"/>
                  </a:schemeClr>
                </a:solidFill>
              </a:rPr>
              <a:t>WORK</a:t>
            </a:r>
          </a:p>
        </p:txBody>
      </p:sp>
      <p:sp>
        <p:nvSpPr>
          <p:cNvPr id="10" name="Equal 1">
            <a:extLst>
              <a:ext uri="{FF2B5EF4-FFF2-40B4-BE49-F238E27FC236}">
                <a16:creationId xmlns:a16="http://schemas.microsoft.com/office/drawing/2014/main" id="{B502CB57-B052-4A0F-9C55-737610510973}"/>
              </a:ext>
            </a:extLst>
          </p:cNvPr>
          <p:cNvSpPr/>
          <p:nvPr/>
        </p:nvSpPr>
        <p:spPr>
          <a:xfrm>
            <a:off x="6254045" y="2882029"/>
            <a:ext cx="1828800" cy="1440410"/>
          </a:xfrm>
          <a:prstGeom prst="mathEqual">
            <a:avLst/>
          </a:prstGeom>
          <a:solidFill>
            <a:schemeClr val="tx1">
              <a:lumMod val="85000"/>
              <a:lumOff val="15000"/>
            </a:schemeClr>
          </a:solidFill>
          <a:ln w="25400">
            <a:no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698961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15</a:t>
            </a:fld>
            <a:endParaRPr lang="en-US"/>
          </a:p>
        </p:txBody>
      </p:sp>
      <p:sp>
        <p:nvSpPr>
          <p:cNvPr id="3" name="Content Placeholder 2">
            <a:extLst>
              <a:ext uri="{FF2B5EF4-FFF2-40B4-BE49-F238E27FC236}">
                <a16:creationId xmlns:a16="http://schemas.microsoft.com/office/drawing/2014/main" id="{981AD122-8CB0-4B5B-A22B-7957CA9007FF}"/>
              </a:ext>
            </a:extLst>
          </p:cNvPr>
          <p:cNvSpPr>
            <a:spLocks noGrp="1"/>
          </p:cNvSpPr>
          <p:nvPr>
            <p:ph idx="1"/>
          </p:nvPr>
        </p:nvSpPr>
        <p:spPr>
          <a:xfrm>
            <a:off x="609761" y="1078688"/>
            <a:ext cx="3034150" cy="4992233"/>
          </a:xfrm>
        </p:spPr>
        <p:txBody>
          <a:bodyPr anchor="ctr"/>
          <a:lstStyle/>
          <a:p>
            <a:pPr marL="0" indent="0">
              <a:lnSpc>
                <a:spcPct val="150000"/>
              </a:lnSpc>
              <a:buNone/>
            </a:pPr>
            <a:r>
              <a:rPr lang="en-US" sz="2800" dirty="0">
                <a:solidFill>
                  <a:schemeClr val="tx1">
                    <a:lumMod val="85000"/>
                    <a:lumOff val="15000"/>
                  </a:schemeClr>
                </a:solidFill>
              </a:rPr>
              <a:t>The computer did all this work for us?</a:t>
            </a:r>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What If…</a:t>
            </a:r>
          </a:p>
        </p:txBody>
      </p:sp>
      <p:cxnSp>
        <p:nvCxnSpPr>
          <p:cNvPr id="7" name="Straight Connector 6">
            <a:extLst>
              <a:ext uri="{FF2B5EF4-FFF2-40B4-BE49-F238E27FC236}">
                <a16:creationId xmlns:a16="http://schemas.microsoft.com/office/drawing/2014/main" id="{9BB68DE7-5FE6-408F-A698-3F3BC88DF41C}"/>
              </a:ext>
            </a:extLst>
          </p:cNvPr>
          <p:cNvCxnSpPr>
            <a:cxnSpLocks/>
          </p:cNvCxnSpPr>
          <p:nvPr/>
        </p:nvCxnSpPr>
        <p:spPr>
          <a:xfrm flipH="1">
            <a:off x="693712" y="771434"/>
            <a:ext cx="1471828"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pic>
        <p:nvPicPr>
          <p:cNvPr id="11" name="Picture 2" descr="Image result for contemplative pic">
            <a:extLst>
              <a:ext uri="{FF2B5EF4-FFF2-40B4-BE49-F238E27FC236}">
                <a16:creationId xmlns:a16="http://schemas.microsoft.com/office/drawing/2014/main" id="{03EE6A11-8C3B-4361-836B-DC492CD4D5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0677" y="1296499"/>
            <a:ext cx="7414387" cy="4940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3790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ABA0BB-A1B9-4B86-9E63-0580397CACA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457200">
              <a:spcAft>
                <a:spcPts val="600"/>
              </a:spcAft>
            </a:pPr>
            <a:fld id="{4D851150-C2CA-4955-8565-35F231FFB3CA}" type="slidenum">
              <a:rPr lang="en-US" smtClean="0">
                <a:solidFill>
                  <a:schemeClr val="tx1">
                    <a:tint val="75000"/>
                  </a:schemeClr>
                </a:solidFill>
                <a:latin typeface="+mn-lt"/>
                <a:cs typeface="+mn-cs"/>
              </a:rPr>
              <a:pPr defTabSz="457200">
                <a:spcAft>
                  <a:spcPts val="600"/>
                </a:spcAft>
              </a:pPr>
              <a:t>16</a:t>
            </a:fld>
            <a:endParaRPr lang="en-US">
              <a:solidFill>
                <a:schemeClr val="tx1">
                  <a:tint val="75000"/>
                </a:schemeClr>
              </a:solidFill>
              <a:latin typeface="+mn-lt"/>
              <a:cs typeface="+mn-cs"/>
            </a:endParaRPr>
          </a:p>
        </p:txBody>
      </p:sp>
      <p:sp>
        <p:nvSpPr>
          <p:cNvPr id="4" name="Title 1">
            <a:extLst>
              <a:ext uri="{FF2B5EF4-FFF2-40B4-BE49-F238E27FC236}">
                <a16:creationId xmlns:a16="http://schemas.microsoft.com/office/drawing/2014/main" id="{6998ED11-1172-4C6E-9946-9F0FA743EDC2}"/>
              </a:ext>
            </a:extLst>
          </p:cNvPr>
          <p:cNvSpPr txBox="1">
            <a:spLocks/>
          </p:cNvSpPr>
          <p:nvPr/>
        </p:nvSpPr>
        <p:spPr>
          <a:xfrm>
            <a:off x="640080" y="640080"/>
            <a:ext cx="2752354" cy="2709275"/>
          </a:xfrm>
          <a:prstGeom prst="ellipse">
            <a:avLst/>
          </a:prstGeom>
          <a:solidFill>
            <a:srgbClr val="A30719"/>
          </a:solidFill>
          <a:ln w="174625" cmpd="thinThick">
            <a:solidFill>
              <a:srgbClr val="A30719"/>
            </a:solidFill>
          </a:ln>
        </p:spPr>
        <p:txBody>
          <a:bodyPr vert="horz" lIns="91440" tIns="45720" rIns="91440" bIns="45720" rtlCol="0" anchor="ctr">
            <a:normAutofit/>
          </a:bodyPr>
          <a:lstStyle>
            <a:lvl1pPr algn="ctr" defTabSz="914400" rtl="0" eaLnBrk="1" latinLnBrk="0" hangingPunct="1">
              <a:lnSpc>
                <a:spcPct val="90000"/>
              </a:lnSpc>
              <a:spcBef>
                <a:spcPct val="0"/>
              </a:spcBef>
              <a:buNone/>
              <a:defRPr sz="6000" b="1" kern="1200">
                <a:solidFill>
                  <a:srgbClr val="993300"/>
                </a:solidFill>
                <a:latin typeface="+mj-lt"/>
                <a:ea typeface="+mj-ea"/>
                <a:cs typeface="+mj-cs"/>
              </a:defRPr>
            </a:lvl1pPr>
          </a:lstStyle>
          <a:p>
            <a:pPr>
              <a:spcAft>
                <a:spcPts val="600"/>
              </a:spcAft>
            </a:pPr>
            <a:r>
              <a:rPr lang="en-US" sz="2800" dirty="0">
                <a:solidFill>
                  <a:schemeClr val="bg1"/>
                </a:solidFill>
              </a:rPr>
              <a:t>Demo!!!</a:t>
            </a:r>
          </a:p>
        </p:txBody>
      </p:sp>
    </p:spTree>
    <p:extLst>
      <p:ext uri="{BB962C8B-B14F-4D97-AF65-F5344CB8AC3E}">
        <p14:creationId xmlns:p14="http://schemas.microsoft.com/office/powerpoint/2010/main" val="1939063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ABA0BB-A1B9-4B86-9E63-0580397CACA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457200">
              <a:spcAft>
                <a:spcPts val="600"/>
              </a:spcAft>
            </a:pPr>
            <a:fld id="{4D851150-C2CA-4955-8565-35F231FFB3CA}" type="slidenum">
              <a:rPr lang="en-US" smtClean="0">
                <a:solidFill>
                  <a:schemeClr val="tx1">
                    <a:tint val="75000"/>
                  </a:schemeClr>
                </a:solidFill>
                <a:latin typeface="+mn-lt"/>
                <a:cs typeface="+mn-cs"/>
              </a:rPr>
              <a:pPr defTabSz="457200">
                <a:spcAft>
                  <a:spcPts val="600"/>
                </a:spcAft>
              </a:pPr>
              <a:t>17</a:t>
            </a:fld>
            <a:endParaRPr lang="en-US">
              <a:solidFill>
                <a:schemeClr val="tx1">
                  <a:tint val="75000"/>
                </a:schemeClr>
              </a:solidFill>
              <a:latin typeface="+mn-lt"/>
              <a:cs typeface="+mn-cs"/>
            </a:endParaRPr>
          </a:p>
        </p:txBody>
      </p:sp>
      <p:sp>
        <p:nvSpPr>
          <p:cNvPr id="4" name="Title 1">
            <a:extLst>
              <a:ext uri="{FF2B5EF4-FFF2-40B4-BE49-F238E27FC236}">
                <a16:creationId xmlns:a16="http://schemas.microsoft.com/office/drawing/2014/main" id="{6998ED11-1172-4C6E-9946-9F0FA743EDC2}"/>
              </a:ext>
            </a:extLst>
          </p:cNvPr>
          <p:cNvSpPr txBox="1">
            <a:spLocks/>
          </p:cNvSpPr>
          <p:nvPr/>
        </p:nvSpPr>
        <p:spPr>
          <a:xfrm>
            <a:off x="640080" y="640080"/>
            <a:ext cx="2752354" cy="2709275"/>
          </a:xfrm>
          <a:prstGeom prst="ellipse">
            <a:avLst/>
          </a:prstGeom>
          <a:solidFill>
            <a:srgbClr val="A30719"/>
          </a:solidFill>
          <a:ln w="174625" cmpd="thinThick">
            <a:solidFill>
              <a:srgbClr val="A30719"/>
            </a:solidFill>
          </a:ln>
        </p:spPr>
        <p:txBody>
          <a:bodyPr vert="horz" lIns="91440" tIns="45720" rIns="91440" bIns="45720" rtlCol="0" anchor="ctr">
            <a:normAutofit/>
          </a:bodyPr>
          <a:lstStyle>
            <a:lvl1pPr algn="ctr" defTabSz="914400" rtl="0" eaLnBrk="1" latinLnBrk="0" hangingPunct="1">
              <a:lnSpc>
                <a:spcPct val="90000"/>
              </a:lnSpc>
              <a:spcBef>
                <a:spcPct val="0"/>
              </a:spcBef>
              <a:buNone/>
              <a:defRPr sz="6000" b="1" kern="1200">
                <a:solidFill>
                  <a:srgbClr val="993300"/>
                </a:solidFill>
                <a:latin typeface="+mj-lt"/>
                <a:ea typeface="+mj-ea"/>
                <a:cs typeface="+mj-cs"/>
              </a:defRPr>
            </a:lvl1pPr>
          </a:lstStyle>
          <a:p>
            <a:pPr>
              <a:spcAft>
                <a:spcPts val="600"/>
              </a:spcAft>
            </a:pPr>
            <a:r>
              <a:rPr lang="en-US" sz="2800" dirty="0">
                <a:solidFill>
                  <a:schemeClr val="bg1"/>
                </a:solidFill>
              </a:rPr>
              <a:t>Postpone the Feature Engineering</a:t>
            </a:r>
          </a:p>
        </p:txBody>
      </p:sp>
    </p:spTree>
    <p:extLst>
      <p:ext uri="{BB962C8B-B14F-4D97-AF65-F5344CB8AC3E}">
        <p14:creationId xmlns:p14="http://schemas.microsoft.com/office/powerpoint/2010/main" val="2780406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18</a:t>
            </a:fld>
            <a:endParaRPr lang="en-US"/>
          </a:p>
        </p:txBody>
      </p:sp>
      <p:sp>
        <p:nvSpPr>
          <p:cNvPr id="3" name="Content Placeholder 2">
            <a:extLst>
              <a:ext uri="{FF2B5EF4-FFF2-40B4-BE49-F238E27FC236}">
                <a16:creationId xmlns:a16="http://schemas.microsoft.com/office/drawing/2014/main" id="{981AD122-8CB0-4B5B-A22B-7957CA9007FF}"/>
              </a:ext>
            </a:extLst>
          </p:cNvPr>
          <p:cNvSpPr>
            <a:spLocks noGrp="1"/>
          </p:cNvSpPr>
          <p:nvPr>
            <p:ph idx="1"/>
          </p:nvPr>
        </p:nvSpPr>
        <p:spPr>
          <a:xfrm>
            <a:off x="609761" y="1078688"/>
            <a:ext cx="10932534" cy="4992233"/>
          </a:xfrm>
        </p:spPr>
        <p:txBody>
          <a:bodyPr anchor="ctr"/>
          <a:lstStyle/>
          <a:p>
            <a:pPr marL="0" indent="0">
              <a:lnSpc>
                <a:spcPct val="150000"/>
              </a:lnSpc>
              <a:buNone/>
            </a:pPr>
            <a:r>
              <a:rPr lang="en-US" sz="2800" dirty="0">
                <a:solidFill>
                  <a:schemeClr val="tx1">
                    <a:lumMod val="85000"/>
                    <a:lumOff val="15000"/>
                  </a:schemeClr>
                </a:solidFill>
              </a:rPr>
              <a:t>Goal: Improve Model Accuracy Using Existing Data</a:t>
            </a:r>
          </a:p>
          <a:p>
            <a:pPr marL="0" indent="0">
              <a:lnSpc>
                <a:spcPct val="150000"/>
              </a:lnSpc>
              <a:buNone/>
            </a:pPr>
            <a:endParaRPr lang="en-US" sz="2800" dirty="0">
              <a:solidFill>
                <a:schemeClr val="tx1">
                  <a:lumMod val="85000"/>
                  <a:lumOff val="15000"/>
                </a:schemeClr>
              </a:solidFill>
            </a:endParaRPr>
          </a:p>
          <a:p>
            <a:pPr marL="0" indent="0">
              <a:lnSpc>
                <a:spcPct val="150000"/>
              </a:lnSpc>
              <a:buNone/>
            </a:pPr>
            <a:r>
              <a:rPr lang="en-US" sz="2800" dirty="0">
                <a:solidFill>
                  <a:schemeClr val="tx1">
                    <a:lumMod val="85000"/>
                    <a:lumOff val="15000"/>
                  </a:schemeClr>
                </a:solidFill>
              </a:rPr>
              <a:t>Creating New Fields</a:t>
            </a:r>
          </a:p>
          <a:p>
            <a:pPr marL="0" indent="0">
              <a:lnSpc>
                <a:spcPct val="150000"/>
              </a:lnSpc>
              <a:buNone/>
            </a:pPr>
            <a:r>
              <a:rPr lang="en-US" sz="2800" dirty="0">
                <a:solidFill>
                  <a:schemeClr val="tx1">
                    <a:lumMod val="85000"/>
                    <a:lumOff val="15000"/>
                  </a:schemeClr>
                </a:solidFill>
              </a:rPr>
              <a:t>Aggregating Existing Fields</a:t>
            </a:r>
          </a:p>
          <a:p>
            <a:pPr marL="0" indent="0">
              <a:lnSpc>
                <a:spcPct val="150000"/>
              </a:lnSpc>
              <a:buNone/>
            </a:pPr>
            <a:r>
              <a:rPr lang="en-US" sz="2800" dirty="0">
                <a:solidFill>
                  <a:schemeClr val="tx1">
                    <a:lumMod val="85000"/>
                    <a:lumOff val="15000"/>
                  </a:schemeClr>
                </a:solidFill>
              </a:rPr>
              <a:t>Combining Existing Fields</a:t>
            </a:r>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What is Feature Engineering?</a:t>
            </a:r>
          </a:p>
        </p:txBody>
      </p:sp>
      <p:cxnSp>
        <p:nvCxnSpPr>
          <p:cNvPr id="7" name="Straight Connector 6">
            <a:extLst>
              <a:ext uri="{FF2B5EF4-FFF2-40B4-BE49-F238E27FC236}">
                <a16:creationId xmlns:a16="http://schemas.microsoft.com/office/drawing/2014/main" id="{9BB68DE7-5FE6-408F-A698-3F3BC88DF41C}"/>
              </a:ext>
            </a:extLst>
          </p:cNvPr>
          <p:cNvCxnSpPr>
            <a:cxnSpLocks/>
          </p:cNvCxnSpPr>
          <p:nvPr/>
        </p:nvCxnSpPr>
        <p:spPr>
          <a:xfrm flipH="1">
            <a:off x="693712" y="750137"/>
            <a:ext cx="4872082" cy="21297"/>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4920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19</a:t>
            </a:fld>
            <a:endParaRPr lang="en-US"/>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Traditional Data Science Cycle</a:t>
            </a:r>
          </a:p>
        </p:txBody>
      </p:sp>
      <p:cxnSp>
        <p:nvCxnSpPr>
          <p:cNvPr id="7" name="Straight Connector 6">
            <a:extLst>
              <a:ext uri="{FF2B5EF4-FFF2-40B4-BE49-F238E27FC236}">
                <a16:creationId xmlns:a16="http://schemas.microsoft.com/office/drawing/2014/main" id="{9BB68DE7-5FE6-408F-A698-3F3BC88DF41C}"/>
              </a:ext>
            </a:extLst>
          </p:cNvPr>
          <p:cNvCxnSpPr>
            <a:cxnSpLocks/>
          </p:cNvCxnSpPr>
          <p:nvPr/>
        </p:nvCxnSpPr>
        <p:spPr>
          <a:xfrm flipH="1">
            <a:off x="693712" y="771434"/>
            <a:ext cx="4978853"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graphicFrame>
        <p:nvGraphicFramePr>
          <p:cNvPr id="8" name="Diagram 7">
            <a:extLst>
              <a:ext uri="{FF2B5EF4-FFF2-40B4-BE49-F238E27FC236}">
                <a16:creationId xmlns:a16="http://schemas.microsoft.com/office/drawing/2014/main" id="{E14B92E9-55F3-4D2B-B753-E7662DE1C22D}"/>
              </a:ext>
            </a:extLst>
          </p:cNvPr>
          <p:cNvGraphicFramePr/>
          <p:nvPr>
            <p:extLst>
              <p:ext uri="{D42A27DB-BD31-4B8C-83A1-F6EECF244321}">
                <p14:modId xmlns:p14="http://schemas.microsoft.com/office/powerpoint/2010/main" val="518425147"/>
              </p:ext>
            </p:extLst>
          </p:nvPr>
        </p:nvGraphicFramePr>
        <p:xfrm>
          <a:off x="2032000" y="941421"/>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 name="Rounded Rectangle 2">
            <a:extLst>
              <a:ext uri="{FF2B5EF4-FFF2-40B4-BE49-F238E27FC236}">
                <a16:creationId xmlns:a16="http://schemas.microsoft.com/office/drawing/2014/main" id="{31DCB59B-2002-455F-AA7B-5F1E64A41465}"/>
              </a:ext>
            </a:extLst>
          </p:cNvPr>
          <p:cNvSpPr/>
          <p:nvPr/>
        </p:nvSpPr>
        <p:spPr>
          <a:xfrm>
            <a:off x="6326581" y="2442050"/>
            <a:ext cx="3033699" cy="3918038"/>
          </a:xfrm>
          <a:prstGeom prst="roundRect">
            <a:avLst/>
          </a:prstGeom>
          <a:noFill/>
          <a:ln w="57150">
            <a:solidFill>
              <a:schemeClr val="tx1">
                <a:lumMod val="85000"/>
                <a:lumOff val="15000"/>
              </a:schemeClr>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552719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5D4931-20F9-44C0-B1D9-DED1CBBC4249}"/>
              </a:ext>
            </a:extLst>
          </p:cNvPr>
          <p:cNvSpPr>
            <a:spLocks noGrp="1"/>
          </p:cNvSpPr>
          <p:nvPr>
            <p:ph idx="1"/>
          </p:nvPr>
        </p:nvSpPr>
        <p:spPr>
          <a:xfrm>
            <a:off x="6679760" y="158788"/>
            <a:ext cx="5095192" cy="6110601"/>
          </a:xfrm>
        </p:spPr>
        <p:txBody>
          <a:bodyPr anchor="ctr"/>
          <a:lstStyle/>
          <a:p>
            <a:pPr marL="0" indent="0">
              <a:buNone/>
            </a:pPr>
            <a:r>
              <a:rPr lang="en-US" sz="1600" dirty="0">
                <a:solidFill>
                  <a:schemeClr val="tx1">
                    <a:lumMod val="85000"/>
                    <a:lumOff val="15000"/>
                  </a:schemeClr>
                </a:solidFill>
              </a:rPr>
              <a:t>MCSE: Data Management and Analytics</a:t>
            </a:r>
          </a:p>
          <a:p>
            <a:pPr marL="0" indent="0">
              <a:buNone/>
            </a:pPr>
            <a:r>
              <a:rPr lang="en-US" sz="1600" dirty="0">
                <a:solidFill>
                  <a:schemeClr val="tx1">
                    <a:lumMod val="85000"/>
                    <a:lumOff val="15000"/>
                  </a:schemeClr>
                </a:solidFill>
              </a:rPr>
              <a:t>MCSE: Cloud Platform and Infrastructure</a:t>
            </a:r>
          </a:p>
          <a:p>
            <a:pPr marL="0" indent="0">
              <a:buNone/>
            </a:pPr>
            <a:r>
              <a:rPr lang="en-US" sz="1600" dirty="0">
                <a:solidFill>
                  <a:schemeClr val="tx1">
                    <a:lumMod val="85000"/>
                    <a:lumOff val="15000"/>
                  </a:schemeClr>
                </a:solidFill>
              </a:rPr>
              <a:t>MCSA: SQL Server 2012/2014</a:t>
            </a:r>
          </a:p>
          <a:p>
            <a:pPr marL="0" indent="0">
              <a:buNone/>
            </a:pPr>
            <a:r>
              <a:rPr lang="en-US" sz="1600" dirty="0">
                <a:solidFill>
                  <a:schemeClr val="tx1">
                    <a:lumMod val="85000"/>
                    <a:lumOff val="15000"/>
                  </a:schemeClr>
                </a:solidFill>
              </a:rPr>
              <a:t>MCSA: Cloud Platform</a:t>
            </a:r>
          </a:p>
          <a:p>
            <a:pPr marL="0" indent="0">
              <a:buNone/>
            </a:pPr>
            <a:r>
              <a:rPr lang="en-US" sz="1600" dirty="0">
                <a:solidFill>
                  <a:schemeClr val="tx1">
                    <a:lumMod val="85000"/>
                    <a:lumOff val="15000"/>
                  </a:schemeClr>
                </a:solidFill>
              </a:rPr>
              <a:t>MCSA: Machine Learning</a:t>
            </a:r>
          </a:p>
          <a:p>
            <a:pPr marL="0" indent="0">
              <a:buNone/>
            </a:pPr>
            <a:r>
              <a:rPr lang="en-US" sz="1600" dirty="0">
                <a:solidFill>
                  <a:schemeClr val="tx1">
                    <a:lumMod val="85000"/>
                    <a:lumOff val="15000"/>
                  </a:schemeClr>
                </a:solidFill>
              </a:rPr>
              <a:t>MCSA: SQL 2016 BI Development</a:t>
            </a:r>
          </a:p>
          <a:p>
            <a:pPr marL="0" indent="0">
              <a:buNone/>
            </a:pPr>
            <a:r>
              <a:rPr lang="en-US" sz="1600" dirty="0">
                <a:solidFill>
                  <a:schemeClr val="tx1">
                    <a:lumMod val="85000"/>
                    <a:lumOff val="15000"/>
                  </a:schemeClr>
                </a:solidFill>
              </a:rPr>
              <a:t>M.S. Statistics: University of South Carolina</a:t>
            </a:r>
          </a:p>
          <a:p>
            <a:pPr marL="0" indent="0">
              <a:buNone/>
            </a:pPr>
            <a:endParaRPr lang="en-US" sz="1600" dirty="0">
              <a:solidFill>
                <a:srgbClr val="A30719"/>
              </a:solidFill>
            </a:endParaRPr>
          </a:p>
          <a:p>
            <a:pPr marL="0" indent="0">
              <a:buNone/>
            </a:pPr>
            <a:r>
              <a:rPr lang="en-US" sz="1600" dirty="0">
                <a:solidFill>
                  <a:schemeClr val="tx1">
                    <a:lumMod val="85000"/>
                    <a:lumOff val="15000"/>
                  </a:schemeClr>
                </a:solidFill>
              </a:rPr>
              <a:t>Analytics Consultant – 6 Years</a:t>
            </a:r>
          </a:p>
          <a:p>
            <a:pPr marL="0" indent="0">
              <a:buNone/>
            </a:pPr>
            <a:r>
              <a:rPr lang="en-US" sz="1600" dirty="0">
                <a:solidFill>
                  <a:schemeClr val="tx1">
                    <a:lumMod val="85000"/>
                    <a:lumOff val="15000"/>
                  </a:schemeClr>
                </a:solidFill>
              </a:rPr>
              <a:t>Syntelli Solutions – &lt;1 Year</a:t>
            </a:r>
          </a:p>
          <a:p>
            <a:pPr marL="0" indent="0">
              <a:buNone/>
            </a:pPr>
            <a:endParaRPr lang="en-US" sz="1600" dirty="0">
              <a:solidFill>
                <a:srgbClr val="A30719"/>
              </a:solidFill>
            </a:endParaRPr>
          </a:p>
          <a:p>
            <a:pPr marL="0" indent="0">
              <a:buNone/>
            </a:pPr>
            <a:r>
              <a:rPr lang="en-US" sz="1600" dirty="0">
                <a:solidFill>
                  <a:schemeClr val="tx1">
                    <a:lumMod val="85000"/>
                    <a:lumOff val="15000"/>
                  </a:schemeClr>
                </a:solidFill>
              </a:rPr>
              <a:t>@</a:t>
            </a:r>
            <a:r>
              <a:rPr lang="en-US" sz="1600" dirty="0" err="1">
                <a:solidFill>
                  <a:schemeClr val="tx1">
                    <a:lumMod val="85000"/>
                    <a:lumOff val="15000"/>
                  </a:schemeClr>
                </a:solidFill>
              </a:rPr>
              <a:t>BreakingBI</a:t>
            </a:r>
            <a:endParaRPr lang="en-US" sz="1600" dirty="0">
              <a:solidFill>
                <a:schemeClr val="tx1">
                  <a:lumMod val="85000"/>
                  <a:lumOff val="15000"/>
                </a:schemeClr>
              </a:solidFill>
            </a:endParaRPr>
          </a:p>
          <a:p>
            <a:pPr marL="0" indent="0">
              <a:buNone/>
            </a:pPr>
            <a:r>
              <a:rPr lang="en-US" sz="1600" dirty="0">
                <a:solidFill>
                  <a:schemeClr val="tx1">
                    <a:lumMod val="85000"/>
                    <a:lumOff val="15000"/>
                  </a:schemeClr>
                </a:solidFill>
                <a:hlinkClick r:id="rId2"/>
              </a:rPr>
              <a:t>https://www.linkedin.com/in/bradllewellyn</a:t>
            </a:r>
            <a:endParaRPr lang="en-US" sz="1600" dirty="0">
              <a:solidFill>
                <a:schemeClr val="tx1">
                  <a:lumMod val="85000"/>
                  <a:lumOff val="15000"/>
                </a:schemeClr>
              </a:solidFill>
            </a:endParaRPr>
          </a:p>
          <a:p>
            <a:pPr marL="0" indent="0">
              <a:buNone/>
            </a:pPr>
            <a:r>
              <a:rPr lang="en-US" sz="1600" dirty="0">
                <a:solidFill>
                  <a:schemeClr val="tx1">
                    <a:lumMod val="85000"/>
                    <a:lumOff val="15000"/>
                  </a:schemeClr>
                </a:solidFill>
                <a:hlinkClick r:id="rId3"/>
              </a:rPr>
              <a:t>http://breaking-bi.blogspot.com</a:t>
            </a:r>
            <a:endParaRPr lang="en-US" sz="1600" dirty="0">
              <a:solidFill>
                <a:schemeClr val="tx1">
                  <a:lumMod val="85000"/>
                  <a:lumOff val="15000"/>
                </a:schemeClr>
              </a:solidFill>
            </a:endParaRPr>
          </a:p>
          <a:p>
            <a:pPr marL="0" indent="0">
              <a:buNone/>
            </a:pPr>
            <a:r>
              <a:rPr lang="en-US" sz="1600" dirty="0">
                <a:solidFill>
                  <a:schemeClr val="tx1">
                    <a:lumMod val="85000"/>
                    <a:lumOff val="15000"/>
                  </a:schemeClr>
                </a:solidFill>
              </a:rPr>
              <a:t>Llewellyn.wb@gmail.com</a:t>
            </a:r>
          </a:p>
          <a:p>
            <a:pPr marL="0" indent="0">
              <a:buNone/>
            </a:pPr>
            <a:endParaRPr lang="en-US" sz="1600" dirty="0">
              <a:solidFill>
                <a:srgbClr val="A30719"/>
              </a:solidFill>
            </a:endParaRPr>
          </a:p>
          <a:p>
            <a:pPr marL="0" indent="0">
              <a:buNone/>
            </a:pPr>
            <a:r>
              <a:rPr lang="en-US" sz="1600" dirty="0">
                <a:solidFill>
                  <a:schemeClr val="tx1">
                    <a:lumMod val="85000"/>
                    <a:lumOff val="15000"/>
                  </a:schemeClr>
                </a:solidFill>
              </a:rPr>
              <a:t>Charlotte BI Group Organizer - </a:t>
            </a:r>
            <a:r>
              <a:rPr lang="en-US" sz="1600" dirty="0">
                <a:solidFill>
                  <a:schemeClr val="tx1">
                    <a:lumMod val="85000"/>
                    <a:lumOff val="15000"/>
                  </a:schemeClr>
                </a:solidFill>
                <a:hlinkClick r:id="rId4"/>
              </a:rPr>
              <a:t>http://charbigroup.com</a:t>
            </a:r>
            <a:endParaRPr lang="en-US" sz="1600" dirty="0">
              <a:solidFill>
                <a:schemeClr val="tx1">
                  <a:lumMod val="85000"/>
                  <a:lumOff val="15000"/>
                </a:schemeClr>
              </a:solidFill>
            </a:endParaRPr>
          </a:p>
          <a:p>
            <a:pPr marL="0" indent="0">
              <a:buNone/>
            </a:pPr>
            <a:r>
              <a:rPr lang="en-US" sz="1600" dirty="0">
                <a:solidFill>
                  <a:schemeClr val="tx1">
                    <a:lumMod val="85000"/>
                    <a:lumOff val="15000"/>
                  </a:schemeClr>
                </a:solidFill>
              </a:rPr>
              <a:t>PASS Member and Speaker - </a:t>
            </a:r>
            <a:r>
              <a:rPr lang="en-US" sz="1600" dirty="0">
                <a:solidFill>
                  <a:schemeClr val="tx1">
                    <a:lumMod val="85000"/>
                    <a:lumOff val="15000"/>
                  </a:schemeClr>
                </a:solidFill>
                <a:hlinkClick r:id="rId5"/>
              </a:rPr>
              <a:t>https://www.pass.org</a:t>
            </a:r>
            <a:endParaRPr lang="en-US" sz="1600" dirty="0">
              <a:solidFill>
                <a:schemeClr val="tx1">
                  <a:lumMod val="85000"/>
                  <a:lumOff val="15000"/>
                </a:schemeClr>
              </a:solidFill>
            </a:endParaRPr>
          </a:p>
        </p:txBody>
      </p:sp>
      <p:sp>
        <p:nvSpPr>
          <p:cNvPr id="3" name="Slide Number Placeholder 2">
            <a:extLst>
              <a:ext uri="{FF2B5EF4-FFF2-40B4-BE49-F238E27FC236}">
                <a16:creationId xmlns:a16="http://schemas.microsoft.com/office/drawing/2014/main" id="{03EE76F1-EE4C-4E5B-A038-E5E0EAB973EF}"/>
              </a:ext>
            </a:extLst>
          </p:cNvPr>
          <p:cNvSpPr>
            <a:spLocks noGrp="1"/>
          </p:cNvSpPr>
          <p:nvPr>
            <p:ph type="sldNum" sz="quarter" idx="12"/>
          </p:nvPr>
        </p:nvSpPr>
        <p:spPr/>
        <p:txBody>
          <a:bodyPr/>
          <a:lstStyle/>
          <a:p>
            <a:fld id="{4D851150-C2CA-4955-8565-35F231FFB3CA}" type="slidenum">
              <a:rPr lang="en-US" smtClean="0"/>
              <a:t>2</a:t>
            </a:fld>
            <a:endParaRPr lang="en-US"/>
          </a:p>
        </p:txBody>
      </p:sp>
      <p:sp>
        <p:nvSpPr>
          <p:cNvPr id="4" name="Text Placeholder 3">
            <a:extLst>
              <a:ext uri="{FF2B5EF4-FFF2-40B4-BE49-F238E27FC236}">
                <a16:creationId xmlns:a16="http://schemas.microsoft.com/office/drawing/2014/main" id="{8A357DC9-2ECD-4589-9629-E58F976EC592}"/>
              </a:ext>
            </a:extLst>
          </p:cNvPr>
          <p:cNvSpPr>
            <a:spLocks noGrp="1"/>
          </p:cNvSpPr>
          <p:nvPr>
            <p:ph type="body" sz="quarter" idx="14"/>
          </p:nvPr>
        </p:nvSpPr>
        <p:spPr/>
        <p:txBody>
          <a:bodyPr/>
          <a:lstStyle/>
          <a:p>
            <a:r>
              <a:rPr lang="en-US" dirty="0"/>
              <a:t>About Me</a:t>
            </a:r>
          </a:p>
        </p:txBody>
      </p:sp>
      <p:pic>
        <p:nvPicPr>
          <p:cNvPr id="5" name="Picture 4">
            <a:extLst>
              <a:ext uri="{FF2B5EF4-FFF2-40B4-BE49-F238E27FC236}">
                <a16:creationId xmlns:a16="http://schemas.microsoft.com/office/drawing/2014/main" id="{DC504A63-2DCA-42D4-B955-69C7DAF59D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80061" y="1525094"/>
            <a:ext cx="2535878" cy="2734770"/>
          </a:xfrm>
          <a:prstGeom prst="rect">
            <a:avLst/>
          </a:prstGeom>
        </p:spPr>
      </p:pic>
      <p:sp>
        <p:nvSpPr>
          <p:cNvPr id="6" name="Content Placeholder 1">
            <a:extLst>
              <a:ext uri="{FF2B5EF4-FFF2-40B4-BE49-F238E27FC236}">
                <a16:creationId xmlns:a16="http://schemas.microsoft.com/office/drawing/2014/main" id="{4721A3BE-F23B-4313-BA48-0600E5B9F415}"/>
              </a:ext>
            </a:extLst>
          </p:cNvPr>
          <p:cNvSpPr txBox="1">
            <a:spLocks/>
          </p:cNvSpPr>
          <p:nvPr/>
        </p:nvSpPr>
        <p:spPr>
          <a:xfrm>
            <a:off x="500404" y="4376710"/>
            <a:ext cx="5095192" cy="162985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lumMod val="75000"/>
                    <a:lumOff val="25000"/>
                  </a:schemeClr>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solidFill>
                  <a:schemeClr val="tx1">
                    <a:lumMod val="85000"/>
                    <a:lumOff val="15000"/>
                  </a:schemeClr>
                </a:solidFill>
              </a:rPr>
              <a:t>Brad Llewellyn</a:t>
            </a:r>
          </a:p>
          <a:p>
            <a:pPr marL="0" indent="0" algn="ctr">
              <a:buFont typeface="Arial" panose="020B0604020202020204" pitchFamily="34" charset="0"/>
              <a:buNone/>
            </a:pPr>
            <a:r>
              <a:rPr lang="en-US" sz="2000" dirty="0">
                <a:solidFill>
                  <a:schemeClr val="tx1">
                    <a:lumMod val="85000"/>
                    <a:lumOff val="15000"/>
                  </a:schemeClr>
                </a:solidFill>
              </a:rPr>
              <a:t>Senior Analytics Associate – Data Science</a:t>
            </a:r>
          </a:p>
          <a:p>
            <a:pPr marL="0" indent="0" algn="ctr">
              <a:buFont typeface="Arial" panose="020B0604020202020204" pitchFamily="34" charset="0"/>
              <a:buNone/>
            </a:pPr>
            <a:r>
              <a:rPr lang="en-US" sz="2000" dirty="0" err="1">
                <a:solidFill>
                  <a:schemeClr val="tx1">
                    <a:lumMod val="85000"/>
                    <a:lumOff val="15000"/>
                  </a:schemeClr>
                </a:solidFill>
              </a:rPr>
              <a:t>Syntelli</a:t>
            </a:r>
            <a:r>
              <a:rPr lang="en-US" sz="2000" dirty="0">
                <a:solidFill>
                  <a:schemeClr val="tx1">
                    <a:lumMod val="85000"/>
                    <a:lumOff val="15000"/>
                  </a:schemeClr>
                </a:solidFill>
              </a:rPr>
              <a:t> Solutions</a:t>
            </a:r>
          </a:p>
        </p:txBody>
      </p:sp>
      <p:pic>
        <p:nvPicPr>
          <p:cNvPr id="8" name="Graphic 7" descr="Ribbon">
            <a:extLst>
              <a:ext uri="{FF2B5EF4-FFF2-40B4-BE49-F238E27FC236}">
                <a16:creationId xmlns:a16="http://schemas.microsoft.com/office/drawing/2014/main" id="{D0DE4A81-EB28-46F0-A3B8-DA3555BF3CA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770210" y="816755"/>
            <a:ext cx="914400" cy="914400"/>
          </a:xfrm>
          <a:prstGeom prst="rect">
            <a:avLst/>
          </a:prstGeom>
        </p:spPr>
      </p:pic>
      <p:pic>
        <p:nvPicPr>
          <p:cNvPr id="10" name="Graphic 9" descr="Document">
            <a:extLst>
              <a:ext uri="{FF2B5EF4-FFF2-40B4-BE49-F238E27FC236}">
                <a16:creationId xmlns:a16="http://schemas.microsoft.com/office/drawing/2014/main" id="{C6C95791-686F-4DFE-9732-49C304E4A04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765360" y="2756888"/>
            <a:ext cx="914400" cy="914400"/>
          </a:xfrm>
          <a:prstGeom prst="rect">
            <a:avLst/>
          </a:prstGeom>
        </p:spPr>
      </p:pic>
      <p:pic>
        <p:nvPicPr>
          <p:cNvPr id="12" name="Graphic 11" descr="Email">
            <a:extLst>
              <a:ext uri="{FF2B5EF4-FFF2-40B4-BE49-F238E27FC236}">
                <a16:creationId xmlns:a16="http://schemas.microsoft.com/office/drawing/2014/main" id="{90C0CB96-5011-494E-A486-23100185D5C5}"/>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765360" y="4137300"/>
            <a:ext cx="914400" cy="914400"/>
          </a:xfrm>
          <a:prstGeom prst="rect">
            <a:avLst/>
          </a:prstGeom>
        </p:spPr>
      </p:pic>
      <p:cxnSp>
        <p:nvCxnSpPr>
          <p:cNvPr id="14" name="Straight Connector 13">
            <a:extLst>
              <a:ext uri="{FF2B5EF4-FFF2-40B4-BE49-F238E27FC236}">
                <a16:creationId xmlns:a16="http://schemas.microsoft.com/office/drawing/2014/main" id="{95539ADB-908C-420D-B2A1-3627FCDAD186}"/>
              </a:ext>
            </a:extLst>
          </p:cNvPr>
          <p:cNvCxnSpPr>
            <a:cxnSpLocks/>
          </p:cNvCxnSpPr>
          <p:nvPr/>
        </p:nvCxnSpPr>
        <p:spPr>
          <a:xfrm flipH="1">
            <a:off x="5647926" y="2705464"/>
            <a:ext cx="6389849"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4FB7398-F374-4979-84A6-0277B18CE8C4}"/>
              </a:ext>
            </a:extLst>
          </p:cNvPr>
          <p:cNvCxnSpPr>
            <a:cxnSpLocks/>
          </p:cNvCxnSpPr>
          <p:nvPr/>
        </p:nvCxnSpPr>
        <p:spPr>
          <a:xfrm flipH="1">
            <a:off x="5647926" y="3695459"/>
            <a:ext cx="6389849"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B2E9FA-AC15-40A8-AB58-17E86003F2F4}"/>
              </a:ext>
            </a:extLst>
          </p:cNvPr>
          <p:cNvCxnSpPr>
            <a:cxnSpLocks/>
          </p:cNvCxnSpPr>
          <p:nvPr/>
        </p:nvCxnSpPr>
        <p:spPr>
          <a:xfrm flipH="1">
            <a:off x="5647926" y="5453275"/>
            <a:ext cx="6389849"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pic>
        <p:nvPicPr>
          <p:cNvPr id="20" name="Graphic 19" descr="Group">
            <a:extLst>
              <a:ext uri="{FF2B5EF4-FFF2-40B4-BE49-F238E27FC236}">
                <a16:creationId xmlns:a16="http://schemas.microsoft.com/office/drawing/2014/main" id="{2FB9E670-1C3A-40F0-B130-2F8BC4A384B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765360" y="5506815"/>
            <a:ext cx="914400" cy="914400"/>
          </a:xfrm>
          <a:prstGeom prst="rect">
            <a:avLst/>
          </a:prstGeom>
        </p:spPr>
      </p:pic>
      <p:cxnSp>
        <p:nvCxnSpPr>
          <p:cNvPr id="21" name="Straight Connector 20">
            <a:extLst>
              <a:ext uri="{FF2B5EF4-FFF2-40B4-BE49-F238E27FC236}">
                <a16:creationId xmlns:a16="http://schemas.microsoft.com/office/drawing/2014/main" id="{D98E52C4-0676-4A4C-A481-ADDFB3336A1E}"/>
              </a:ext>
            </a:extLst>
          </p:cNvPr>
          <p:cNvCxnSpPr>
            <a:cxnSpLocks/>
          </p:cNvCxnSpPr>
          <p:nvPr/>
        </p:nvCxnSpPr>
        <p:spPr>
          <a:xfrm flipH="1">
            <a:off x="693709" y="771433"/>
            <a:ext cx="1669707"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56095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20</a:t>
            </a:fld>
            <a:endParaRPr lang="en-US"/>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17974" y="314234"/>
            <a:ext cx="10515599" cy="457200"/>
          </a:xfrm>
        </p:spPr>
        <p:txBody>
          <a:bodyPr/>
          <a:lstStyle/>
          <a:p>
            <a:r>
              <a:rPr lang="en-US" dirty="0"/>
              <a:t>Agile Data Science Cycle</a:t>
            </a:r>
          </a:p>
        </p:txBody>
      </p:sp>
      <p:cxnSp>
        <p:nvCxnSpPr>
          <p:cNvPr id="7" name="Straight Connector 6">
            <a:extLst>
              <a:ext uri="{FF2B5EF4-FFF2-40B4-BE49-F238E27FC236}">
                <a16:creationId xmlns:a16="http://schemas.microsoft.com/office/drawing/2014/main" id="{9BB68DE7-5FE6-408F-A698-3F3BC88DF41C}"/>
              </a:ext>
            </a:extLst>
          </p:cNvPr>
          <p:cNvCxnSpPr>
            <a:cxnSpLocks/>
          </p:cNvCxnSpPr>
          <p:nvPr/>
        </p:nvCxnSpPr>
        <p:spPr>
          <a:xfrm flipH="1" flipV="1">
            <a:off x="693713" y="771434"/>
            <a:ext cx="4075403" cy="878"/>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graphicFrame>
        <p:nvGraphicFramePr>
          <p:cNvPr id="8" name="Diagram 7">
            <a:extLst>
              <a:ext uri="{FF2B5EF4-FFF2-40B4-BE49-F238E27FC236}">
                <a16:creationId xmlns:a16="http://schemas.microsoft.com/office/drawing/2014/main" id="{E14B92E9-55F3-4D2B-B753-E7662DE1C22D}"/>
              </a:ext>
            </a:extLst>
          </p:cNvPr>
          <p:cNvGraphicFramePr/>
          <p:nvPr>
            <p:extLst>
              <p:ext uri="{D42A27DB-BD31-4B8C-83A1-F6EECF244321}">
                <p14:modId xmlns:p14="http://schemas.microsoft.com/office/powerpoint/2010/main" val="1275194832"/>
              </p:ext>
            </p:extLst>
          </p:nvPr>
        </p:nvGraphicFramePr>
        <p:xfrm>
          <a:off x="2032000" y="941421"/>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6" name="Group 5">
            <a:extLst>
              <a:ext uri="{FF2B5EF4-FFF2-40B4-BE49-F238E27FC236}">
                <a16:creationId xmlns:a16="http://schemas.microsoft.com/office/drawing/2014/main" id="{2042AC1D-25CD-43D7-BE4C-0CA315C618B6}"/>
              </a:ext>
            </a:extLst>
          </p:cNvPr>
          <p:cNvGrpSpPr/>
          <p:nvPr/>
        </p:nvGrpSpPr>
        <p:grpSpPr>
          <a:xfrm>
            <a:off x="9968054" y="101295"/>
            <a:ext cx="2045081" cy="3131079"/>
            <a:chOff x="9557396" y="134148"/>
            <a:chExt cx="2045081" cy="3131079"/>
          </a:xfrm>
        </p:grpSpPr>
        <p:sp>
          <p:nvSpPr>
            <p:cNvPr id="12" name="Rounded Rectangle 2">
              <a:extLst>
                <a:ext uri="{FF2B5EF4-FFF2-40B4-BE49-F238E27FC236}">
                  <a16:creationId xmlns:a16="http://schemas.microsoft.com/office/drawing/2014/main" id="{31DCB59B-2002-455F-AA7B-5F1E64A41465}"/>
                </a:ext>
              </a:extLst>
            </p:cNvPr>
            <p:cNvSpPr/>
            <p:nvPr/>
          </p:nvSpPr>
          <p:spPr>
            <a:xfrm>
              <a:off x="9557396" y="134148"/>
              <a:ext cx="2045081" cy="3131079"/>
            </a:xfrm>
            <a:prstGeom prst="roundRect">
              <a:avLst/>
            </a:prstGeom>
            <a:noFill/>
            <a:ln w="57150">
              <a:solidFill>
                <a:schemeClr val="tx1">
                  <a:lumMod val="85000"/>
                  <a:lumOff val="15000"/>
                </a:schemeClr>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t"/>
            <a:lstStyle/>
            <a:p>
              <a:pPr algn="ctr"/>
              <a:r>
                <a:rPr lang="en-US" dirty="0"/>
                <a:t>As Needed</a:t>
              </a:r>
            </a:p>
          </p:txBody>
        </p:sp>
        <p:grpSp>
          <p:nvGrpSpPr>
            <p:cNvPr id="9" name="Group 8">
              <a:extLst>
                <a:ext uri="{FF2B5EF4-FFF2-40B4-BE49-F238E27FC236}">
                  <a16:creationId xmlns:a16="http://schemas.microsoft.com/office/drawing/2014/main" id="{EC5A6032-BF1A-43F3-AC14-4128F428FDF3}"/>
                </a:ext>
              </a:extLst>
            </p:cNvPr>
            <p:cNvGrpSpPr/>
            <p:nvPr/>
          </p:nvGrpSpPr>
          <p:grpSpPr>
            <a:xfrm>
              <a:off x="9696638" y="683429"/>
              <a:ext cx="1779984" cy="1156989"/>
              <a:chOff x="5371068" y="1599418"/>
              <a:chExt cx="1779984" cy="1156989"/>
            </a:xfrm>
          </p:grpSpPr>
          <p:sp>
            <p:nvSpPr>
              <p:cNvPr id="10" name="Rectangle: Rounded Corners 9">
                <a:extLst>
                  <a:ext uri="{FF2B5EF4-FFF2-40B4-BE49-F238E27FC236}">
                    <a16:creationId xmlns:a16="http://schemas.microsoft.com/office/drawing/2014/main" id="{166AA101-4B3B-458F-85D0-FF4654D15144}"/>
                  </a:ext>
                </a:extLst>
              </p:cNvPr>
              <p:cNvSpPr/>
              <p:nvPr/>
            </p:nvSpPr>
            <p:spPr>
              <a:xfrm>
                <a:off x="5371068" y="1599418"/>
                <a:ext cx="1779984" cy="1156989"/>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Rectangle: Rounded Corners 4">
                <a:extLst>
                  <a:ext uri="{FF2B5EF4-FFF2-40B4-BE49-F238E27FC236}">
                    <a16:creationId xmlns:a16="http://schemas.microsoft.com/office/drawing/2014/main" id="{8980607B-5EAF-49F3-8624-14463B2601A7}"/>
                  </a:ext>
                </a:extLst>
              </p:cNvPr>
              <p:cNvSpPr txBox="1"/>
              <p:nvPr/>
            </p:nvSpPr>
            <p:spPr>
              <a:xfrm>
                <a:off x="5427548" y="1655898"/>
                <a:ext cx="1667024" cy="1044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Data Cleansing</a:t>
                </a:r>
              </a:p>
            </p:txBody>
          </p:sp>
        </p:grpSp>
        <p:grpSp>
          <p:nvGrpSpPr>
            <p:cNvPr id="13" name="Group 12">
              <a:extLst>
                <a:ext uri="{FF2B5EF4-FFF2-40B4-BE49-F238E27FC236}">
                  <a16:creationId xmlns:a16="http://schemas.microsoft.com/office/drawing/2014/main" id="{2A1BC0B3-0A28-4A30-A93D-E7A2738B8293}"/>
                </a:ext>
              </a:extLst>
            </p:cNvPr>
            <p:cNvGrpSpPr/>
            <p:nvPr/>
          </p:nvGrpSpPr>
          <p:grpSpPr>
            <a:xfrm>
              <a:off x="9696638" y="2009527"/>
              <a:ext cx="1779984" cy="1156989"/>
              <a:chOff x="4531865" y="4182218"/>
              <a:chExt cx="1779984" cy="1156989"/>
            </a:xfrm>
          </p:grpSpPr>
          <p:sp>
            <p:nvSpPr>
              <p:cNvPr id="14" name="Rectangle: Rounded Corners 13">
                <a:extLst>
                  <a:ext uri="{FF2B5EF4-FFF2-40B4-BE49-F238E27FC236}">
                    <a16:creationId xmlns:a16="http://schemas.microsoft.com/office/drawing/2014/main" id="{700B38F0-A0FB-4EDE-955F-3AAF65BB2E2C}"/>
                  </a:ext>
                </a:extLst>
              </p:cNvPr>
              <p:cNvSpPr/>
              <p:nvPr/>
            </p:nvSpPr>
            <p:spPr>
              <a:xfrm>
                <a:off x="4531865" y="4182218"/>
                <a:ext cx="1779984" cy="1156989"/>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Rectangle: Rounded Corners 4">
                <a:extLst>
                  <a:ext uri="{FF2B5EF4-FFF2-40B4-BE49-F238E27FC236}">
                    <a16:creationId xmlns:a16="http://schemas.microsoft.com/office/drawing/2014/main" id="{CAECE76E-FB27-4F0B-82C7-AC12E26E728A}"/>
                  </a:ext>
                </a:extLst>
              </p:cNvPr>
              <p:cNvSpPr txBox="1"/>
              <p:nvPr/>
            </p:nvSpPr>
            <p:spPr>
              <a:xfrm>
                <a:off x="4588345" y="4238698"/>
                <a:ext cx="1667024" cy="1044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Feature Engineering</a:t>
                </a:r>
              </a:p>
            </p:txBody>
          </p:sp>
        </p:grpSp>
      </p:grpSp>
    </p:spTree>
    <p:extLst>
      <p:ext uri="{BB962C8B-B14F-4D97-AF65-F5344CB8AC3E}">
        <p14:creationId xmlns:p14="http://schemas.microsoft.com/office/powerpoint/2010/main" val="188150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ABA0BB-A1B9-4B86-9E63-0580397CACA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457200">
              <a:spcAft>
                <a:spcPts val="600"/>
              </a:spcAft>
            </a:pPr>
            <a:fld id="{4D851150-C2CA-4955-8565-35F231FFB3CA}" type="slidenum">
              <a:rPr lang="en-US" smtClean="0">
                <a:solidFill>
                  <a:schemeClr val="tx1">
                    <a:tint val="75000"/>
                  </a:schemeClr>
                </a:solidFill>
                <a:latin typeface="+mn-lt"/>
                <a:cs typeface="+mn-cs"/>
              </a:rPr>
              <a:pPr defTabSz="457200">
                <a:spcAft>
                  <a:spcPts val="600"/>
                </a:spcAft>
              </a:pPr>
              <a:t>21</a:t>
            </a:fld>
            <a:endParaRPr lang="en-US">
              <a:solidFill>
                <a:schemeClr val="tx1">
                  <a:tint val="75000"/>
                </a:schemeClr>
              </a:solidFill>
              <a:latin typeface="+mn-lt"/>
              <a:cs typeface="+mn-cs"/>
            </a:endParaRPr>
          </a:p>
        </p:txBody>
      </p:sp>
      <p:sp>
        <p:nvSpPr>
          <p:cNvPr id="4" name="Title 1">
            <a:extLst>
              <a:ext uri="{FF2B5EF4-FFF2-40B4-BE49-F238E27FC236}">
                <a16:creationId xmlns:a16="http://schemas.microsoft.com/office/drawing/2014/main" id="{6998ED11-1172-4C6E-9946-9F0FA743EDC2}"/>
              </a:ext>
            </a:extLst>
          </p:cNvPr>
          <p:cNvSpPr txBox="1">
            <a:spLocks/>
          </p:cNvSpPr>
          <p:nvPr/>
        </p:nvSpPr>
        <p:spPr>
          <a:xfrm>
            <a:off x="640080" y="640080"/>
            <a:ext cx="2752354" cy="2709275"/>
          </a:xfrm>
          <a:prstGeom prst="ellipse">
            <a:avLst/>
          </a:prstGeom>
          <a:solidFill>
            <a:srgbClr val="A30719"/>
          </a:solidFill>
          <a:ln w="174625" cmpd="thinThick">
            <a:solidFill>
              <a:srgbClr val="A30719"/>
            </a:solidFill>
          </a:ln>
        </p:spPr>
        <p:txBody>
          <a:bodyPr vert="horz" lIns="91440" tIns="45720" rIns="91440" bIns="45720" rtlCol="0" anchor="ctr">
            <a:normAutofit/>
          </a:bodyPr>
          <a:lstStyle>
            <a:lvl1pPr algn="ctr" defTabSz="914400" rtl="0" eaLnBrk="1" latinLnBrk="0" hangingPunct="1">
              <a:lnSpc>
                <a:spcPct val="90000"/>
              </a:lnSpc>
              <a:spcBef>
                <a:spcPct val="0"/>
              </a:spcBef>
              <a:buNone/>
              <a:defRPr sz="6000" b="1" kern="1200">
                <a:solidFill>
                  <a:srgbClr val="993300"/>
                </a:solidFill>
                <a:latin typeface="+mj-lt"/>
                <a:ea typeface="+mj-ea"/>
                <a:cs typeface="+mj-cs"/>
              </a:defRPr>
            </a:lvl1pPr>
          </a:lstStyle>
          <a:p>
            <a:pPr>
              <a:spcAft>
                <a:spcPts val="600"/>
              </a:spcAft>
            </a:pPr>
            <a:r>
              <a:rPr lang="en-US" sz="2800" dirty="0">
                <a:solidFill>
                  <a:schemeClr val="bg1"/>
                </a:solidFill>
              </a:rPr>
              <a:t>Demo!!!</a:t>
            </a:r>
          </a:p>
        </p:txBody>
      </p:sp>
    </p:spTree>
    <p:extLst>
      <p:ext uri="{BB962C8B-B14F-4D97-AF65-F5344CB8AC3E}">
        <p14:creationId xmlns:p14="http://schemas.microsoft.com/office/powerpoint/2010/main" val="13506242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ABA0BB-A1B9-4B86-9E63-0580397CACA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457200">
              <a:spcAft>
                <a:spcPts val="600"/>
              </a:spcAft>
            </a:pPr>
            <a:fld id="{4D851150-C2CA-4955-8565-35F231FFB3CA}" type="slidenum">
              <a:rPr lang="en-US" smtClean="0">
                <a:solidFill>
                  <a:schemeClr val="tx1">
                    <a:tint val="75000"/>
                  </a:schemeClr>
                </a:solidFill>
                <a:latin typeface="+mn-lt"/>
                <a:cs typeface="+mn-cs"/>
              </a:rPr>
              <a:pPr defTabSz="457200">
                <a:spcAft>
                  <a:spcPts val="600"/>
                </a:spcAft>
              </a:pPr>
              <a:t>22</a:t>
            </a:fld>
            <a:endParaRPr lang="en-US">
              <a:solidFill>
                <a:schemeClr val="tx1">
                  <a:tint val="75000"/>
                </a:schemeClr>
              </a:solidFill>
              <a:latin typeface="+mn-lt"/>
              <a:cs typeface="+mn-cs"/>
            </a:endParaRPr>
          </a:p>
        </p:txBody>
      </p:sp>
      <p:sp>
        <p:nvSpPr>
          <p:cNvPr id="4" name="Title 1">
            <a:extLst>
              <a:ext uri="{FF2B5EF4-FFF2-40B4-BE49-F238E27FC236}">
                <a16:creationId xmlns:a16="http://schemas.microsoft.com/office/drawing/2014/main" id="{6998ED11-1172-4C6E-9946-9F0FA743EDC2}"/>
              </a:ext>
            </a:extLst>
          </p:cNvPr>
          <p:cNvSpPr txBox="1">
            <a:spLocks/>
          </p:cNvSpPr>
          <p:nvPr/>
        </p:nvSpPr>
        <p:spPr>
          <a:xfrm>
            <a:off x="640080" y="640080"/>
            <a:ext cx="2752354" cy="2709275"/>
          </a:xfrm>
          <a:prstGeom prst="ellipse">
            <a:avLst/>
          </a:prstGeom>
          <a:solidFill>
            <a:srgbClr val="A30719"/>
          </a:solidFill>
          <a:ln w="174625" cmpd="thinThick">
            <a:solidFill>
              <a:srgbClr val="A30719"/>
            </a:solidFill>
          </a:ln>
        </p:spPr>
        <p:txBody>
          <a:bodyPr vert="horz" lIns="91440" tIns="45720" rIns="91440" bIns="45720" rtlCol="0" anchor="ctr">
            <a:normAutofit/>
          </a:bodyPr>
          <a:lstStyle>
            <a:lvl1pPr algn="ctr" defTabSz="914400" rtl="0" eaLnBrk="1" latinLnBrk="0" hangingPunct="1">
              <a:lnSpc>
                <a:spcPct val="90000"/>
              </a:lnSpc>
              <a:spcBef>
                <a:spcPct val="0"/>
              </a:spcBef>
              <a:buNone/>
              <a:defRPr sz="6000" b="1" kern="1200">
                <a:solidFill>
                  <a:srgbClr val="993300"/>
                </a:solidFill>
                <a:latin typeface="+mj-lt"/>
                <a:ea typeface="+mj-ea"/>
                <a:cs typeface="+mj-cs"/>
              </a:defRPr>
            </a:lvl1pPr>
          </a:lstStyle>
          <a:p>
            <a:pPr>
              <a:spcAft>
                <a:spcPts val="600"/>
              </a:spcAft>
            </a:pPr>
            <a:r>
              <a:rPr lang="en-US" sz="2800" dirty="0">
                <a:solidFill>
                  <a:schemeClr val="bg1"/>
                </a:solidFill>
              </a:rPr>
              <a:t>Extending with SQL, R and Python</a:t>
            </a:r>
          </a:p>
        </p:txBody>
      </p:sp>
    </p:spTree>
    <p:extLst>
      <p:ext uri="{BB962C8B-B14F-4D97-AF65-F5344CB8AC3E}">
        <p14:creationId xmlns:p14="http://schemas.microsoft.com/office/powerpoint/2010/main" val="976487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23</a:t>
            </a:fld>
            <a:endParaRPr lang="en-US"/>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Data Science Space</a:t>
            </a:r>
          </a:p>
        </p:txBody>
      </p:sp>
      <p:cxnSp>
        <p:nvCxnSpPr>
          <p:cNvPr id="7" name="Straight Connector 6">
            <a:extLst>
              <a:ext uri="{FF2B5EF4-FFF2-40B4-BE49-F238E27FC236}">
                <a16:creationId xmlns:a16="http://schemas.microsoft.com/office/drawing/2014/main" id="{9BB68DE7-5FE6-408F-A698-3F3BC88DF41C}"/>
              </a:ext>
            </a:extLst>
          </p:cNvPr>
          <p:cNvCxnSpPr>
            <a:cxnSpLocks/>
          </p:cNvCxnSpPr>
          <p:nvPr/>
        </p:nvCxnSpPr>
        <p:spPr>
          <a:xfrm flipH="1" flipV="1">
            <a:off x="693710" y="771433"/>
            <a:ext cx="3221236" cy="879"/>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43ECDCBC-1209-443A-8669-EF54A356036B}"/>
              </a:ext>
            </a:extLst>
          </p:cNvPr>
          <p:cNvSpPr/>
          <p:nvPr/>
        </p:nvSpPr>
        <p:spPr>
          <a:xfrm>
            <a:off x="3253131" y="1058175"/>
            <a:ext cx="5682386" cy="5068305"/>
          </a:xfrm>
          <a:prstGeom prst="ellipse">
            <a:avLst/>
          </a:prstGeom>
          <a:solidFill>
            <a:schemeClr val="accent1">
              <a:lumMod val="75000"/>
            </a:schemeClr>
          </a:solidFill>
          <a:ln w="25400">
            <a:no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2800" dirty="0">
                <a:solidFill>
                  <a:schemeClr val="bg1"/>
                </a:solidFill>
              </a:rPr>
              <a:t>Data Science</a:t>
            </a: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p:txBody>
      </p:sp>
      <p:sp>
        <p:nvSpPr>
          <p:cNvPr id="12" name="Oval 11">
            <a:extLst>
              <a:ext uri="{FF2B5EF4-FFF2-40B4-BE49-F238E27FC236}">
                <a16:creationId xmlns:a16="http://schemas.microsoft.com/office/drawing/2014/main" id="{F674DC1B-B908-43E6-8F59-08B580B33F85}"/>
              </a:ext>
            </a:extLst>
          </p:cNvPr>
          <p:cNvSpPr/>
          <p:nvPr/>
        </p:nvSpPr>
        <p:spPr>
          <a:xfrm>
            <a:off x="3889143" y="1833743"/>
            <a:ext cx="4410363" cy="3531107"/>
          </a:xfrm>
          <a:prstGeom prst="ellipse">
            <a:avLst/>
          </a:prstGeom>
          <a:solidFill>
            <a:schemeClr val="accent2">
              <a:lumMod val="75000"/>
            </a:schemeClr>
          </a:solidFill>
          <a:ln w="25400">
            <a:no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2800" dirty="0">
                <a:solidFill>
                  <a:schemeClr val="bg1"/>
                </a:solidFill>
              </a:rPr>
              <a:t>SQL, R and Python</a:t>
            </a: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a:p>
            <a:pPr algn="ctr"/>
            <a:endParaRPr lang="en-US" sz="2800" dirty="0">
              <a:solidFill>
                <a:schemeClr val="bg1"/>
              </a:solidFill>
            </a:endParaRPr>
          </a:p>
        </p:txBody>
      </p:sp>
      <p:sp>
        <p:nvSpPr>
          <p:cNvPr id="13" name="Oval 12">
            <a:extLst>
              <a:ext uri="{FF2B5EF4-FFF2-40B4-BE49-F238E27FC236}">
                <a16:creationId xmlns:a16="http://schemas.microsoft.com/office/drawing/2014/main" id="{DB019DC5-5B2D-4342-97E8-0CF8F176EE5B}"/>
              </a:ext>
            </a:extLst>
          </p:cNvPr>
          <p:cNvSpPr/>
          <p:nvPr/>
        </p:nvSpPr>
        <p:spPr>
          <a:xfrm>
            <a:off x="4892196" y="2764695"/>
            <a:ext cx="2404255" cy="1655267"/>
          </a:xfrm>
          <a:prstGeom prst="ellipse">
            <a:avLst/>
          </a:prstGeom>
          <a:solidFill>
            <a:srgbClr val="4BA5FF"/>
          </a:solidFill>
          <a:ln w="25400">
            <a:no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2800" dirty="0">
                <a:solidFill>
                  <a:schemeClr val="bg1"/>
                </a:solidFill>
              </a:rPr>
              <a:t>Azure Machine Learning</a:t>
            </a:r>
          </a:p>
        </p:txBody>
      </p:sp>
    </p:spTree>
    <p:extLst>
      <p:ext uri="{BB962C8B-B14F-4D97-AF65-F5344CB8AC3E}">
        <p14:creationId xmlns:p14="http://schemas.microsoft.com/office/powerpoint/2010/main" val="100190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24</a:t>
            </a:fld>
            <a:endParaRPr lang="en-US"/>
          </a:p>
        </p:txBody>
      </p:sp>
      <p:sp>
        <p:nvSpPr>
          <p:cNvPr id="3" name="Content Placeholder 2">
            <a:extLst>
              <a:ext uri="{FF2B5EF4-FFF2-40B4-BE49-F238E27FC236}">
                <a16:creationId xmlns:a16="http://schemas.microsoft.com/office/drawing/2014/main" id="{981AD122-8CB0-4B5B-A22B-7957CA9007FF}"/>
              </a:ext>
            </a:extLst>
          </p:cNvPr>
          <p:cNvSpPr>
            <a:spLocks noGrp="1"/>
          </p:cNvSpPr>
          <p:nvPr>
            <p:ph idx="1"/>
          </p:nvPr>
        </p:nvSpPr>
        <p:spPr>
          <a:xfrm>
            <a:off x="609761" y="1078688"/>
            <a:ext cx="10932534" cy="4992233"/>
          </a:xfrm>
        </p:spPr>
        <p:txBody>
          <a:bodyPr numCol="2" anchor="ctr"/>
          <a:lstStyle/>
          <a:p>
            <a:pPr marL="0" indent="0">
              <a:lnSpc>
                <a:spcPct val="100000"/>
              </a:lnSpc>
              <a:buNone/>
            </a:pPr>
            <a:r>
              <a:rPr lang="en-US" sz="2800" b="1" dirty="0">
                <a:solidFill>
                  <a:schemeClr val="tx1">
                    <a:lumMod val="85000"/>
                    <a:lumOff val="15000"/>
                  </a:schemeClr>
                </a:solidFill>
              </a:rPr>
              <a:t>SQL</a:t>
            </a:r>
          </a:p>
          <a:p>
            <a:pPr marL="0" indent="0">
              <a:lnSpc>
                <a:spcPct val="100000"/>
              </a:lnSpc>
              <a:buNone/>
            </a:pPr>
            <a:endParaRPr lang="en-US" sz="1000" b="1" dirty="0">
              <a:solidFill>
                <a:schemeClr val="tx1">
                  <a:lumMod val="85000"/>
                  <a:lumOff val="15000"/>
                </a:schemeClr>
              </a:solidFill>
            </a:endParaRPr>
          </a:p>
          <a:p>
            <a:pPr marL="0" indent="0">
              <a:lnSpc>
                <a:spcPct val="100000"/>
              </a:lnSpc>
              <a:buNone/>
            </a:pPr>
            <a:r>
              <a:rPr lang="en-US" sz="2800" dirty="0">
                <a:solidFill>
                  <a:schemeClr val="tx1">
                    <a:lumMod val="85000"/>
                    <a:lumOff val="15000"/>
                  </a:schemeClr>
                </a:solidFill>
              </a:rPr>
              <a:t>Data Manipulation</a:t>
            </a:r>
          </a:p>
          <a:p>
            <a:pPr marL="0" indent="0">
              <a:lnSpc>
                <a:spcPct val="100000"/>
              </a:lnSpc>
              <a:buNone/>
            </a:pPr>
            <a:endParaRPr lang="en-US" sz="1000" dirty="0">
              <a:solidFill>
                <a:schemeClr val="tx1">
                  <a:lumMod val="85000"/>
                  <a:lumOff val="15000"/>
                </a:schemeClr>
              </a:solidFill>
            </a:endParaRPr>
          </a:p>
          <a:p>
            <a:pPr marL="0" indent="0">
              <a:lnSpc>
                <a:spcPct val="100000"/>
              </a:lnSpc>
              <a:buNone/>
            </a:pPr>
            <a:r>
              <a:rPr lang="en-US" sz="2800" dirty="0">
                <a:solidFill>
                  <a:schemeClr val="tx1">
                    <a:lumMod val="85000"/>
                    <a:lumOff val="15000"/>
                  </a:schemeClr>
                </a:solidFill>
              </a:rPr>
              <a:t>Feature Engineering</a:t>
            </a:r>
          </a:p>
          <a:p>
            <a:pPr marL="458788" indent="0">
              <a:lnSpc>
                <a:spcPct val="100000"/>
              </a:lnSpc>
              <a:buNone/>
            </a:pPr>
            <a:r>
              <a:rPr lang="en-US" sz="2800" dirty="0">
                <a:solidFill>
                  <a:schemeClr val="tx1">
                    <a:lumMod val="85000"/>
                    <a:lumOff val="15000"/>
                  </a:schemeClr>
                </a:solidFill>
              </a:rPr>
              <a:t>Especially Cross-Dataset</a:t>
            </a:r>
          </a:p>
          <a:p>
            <a:pPr marL="458788" indent="0">
              <a:lnSpc>
                <a:spcPct val="100000"/>
              </a:lnSpc>
              <a:buNone/>
            </a:pPr>
            <a:r>
              <a:rPr lang="en-US" sz="2800" dirty="0">
                <a:solidFill>
                  <a:schemeClr val="tx1">
                    <a:lumMod val="85000"/>
                    <a:lumOff val="15000"/>
                  </a:schemeClr>
                </a:solidFill>
              </a:rPr>
              <a:t>and Aggregate Features</a:t>
            </a:r>
          </a:p>
          <a:p>
            <a:pPr marL="458788" indent="0">
              <a:lnSpc>
                <a:spcPct val="100000"/>
              </a:lnSpc>
              <a:buNone/>
            </a:pPr>
            <a:endParaRPr lang="en-US" sz="1000" dirty="0">
              <a:solidFill>
                <a:schemeClr val="tx1">
                  <a:lumMod val="85000"/>
                  <a:lumOff val="15000"/>
                </a:schemeClr>
              </a:solidFill>
            </a:endParaRPr>
          </a:p>
          <a:p>
            <a:pPr marL="0" indent="0">
              <a:lnSpc>
                <a:spcPct val="100000"/>
              </a:lnSpc>
              <a:buNone/>
            </a:pPr>
            <a:r>
              <a:rPr lang="en-US" sz="2800" dirty="0">
                <a:solidFill>
                  <a:schemeClr val="tx1">
                    <a:lumMod val="85000"/>
                    <a:lumOff val="15000"/>
                  </a:schemeClr>
                </a:solidFill>
              </a:rPr>
              <a:t>*It’s not T-SQL, it’s SQLite!*</a:t>
            </a:r>
          </a:p>
          <a:p>
            <a:pPr marL="0" indent="0">
              <a:lnSpc>
                <a:spcPct val="100000"/>
              </a:lnSpc>
              <a:buNone/>
            </a:pPr>
            <a:endParaRPr lang="en-US" sz="2800" dirty="0">
              <a:solidFill>
                <a:schemeClr val="tx1">
                  <a:lumMod val="85000"/>
                  <a:lumOff val="15000"/>
                </a:schemeClr>
              </a:solidFill>
            </a:endParaRPr>
          </a:p>
          <a:p>
            <a:pPr marL="0" indent="0">
              <a:lnSpc>
                <a:spcPct val="100000"/>
              </a:lnSpc>
              <a:buNone/>
            </a:pPr>
            <a:endParaRPr lang="en-US" sz="2800" dirty="0">
              <a:solidFill>
                <a:schemeClr val="tx1">
                  <a:lumMod val="85000"/>
                  <a:lumOff val="15000"/>
                </a:schemeClr>
              </a:solidFill>
            </a:endParaRPr>
          </a:p>
          <a:p>
            <a:pPr marL="0" indent="0">
              <a:lnSpc>
                <a:spcPct val="100000"/>
              </a:lnSpc>
              <a:buNone/>
            </a:pPr>
            <a:r>
              <a:rPr lang="en-US" sz="2800" b="1" dirty="0">
                <a:solidFill>
                  <a:schemeClr val="tx1">
                    <a:lumMod val="85000"/>
                    <a:lumOff val="15000"/>
                  </a:schemeClr>
                </a:solidFill>
              </a:rPr>
              <a:t>R and Python</a:t>
            </a:r>
          </a:p>
          <a:p>
            <a:pPr marL="0" indent="0">
              <a:lnSpc>
                <a:spcPct val="100000"/>
              </a:lnSpc>
              <a:buNone/>
            </a:pPr>
            <a:endParaRPr lang="en-US" sz="1000" b="1" dirty="0">
              <a:solidFill>
                <a:schemeClr val="tx1">
                  <a:lumMod val="85000"/>
                  <a:lumOff val="15000"/>
                </a:schemeClr>
              </a:solidFill>
            </a:endParaRPr>
          </a:p>
          <a:p>
            <a:pPr marL="0" indent="0">
              <a:lnSpc>
                <a:spcPct val="100000"/>
              </a:lnSpc>
              <a:buNone/>
            </a:pPr>
            <a:r>
              <a:rPr lang="en-US" sz="2800" dirty="0">
                <a:solidFill>
                  <a:schemeClr val="tx1">
                    <a:lumMod val="85000"/>
                    <a:lumOff val="15000"/>
                  </a:schemeClr>
                </a:solidFill>
              </a:rPr>
              <a:t>Data Manipulation</a:t>
            </a:r>
          </a:p>
          <a:p>
            <a:pPr marL="0" indent="0">
              <a:lnSpc>
                <a:spcPct val="100000"/>
              </a:lnSpc>
              <a:buNone/>
            </a:pPr>
            <a:endParaRPr lang="en-US" sz="1000" dirty="0">
              <a:solidFill>
                <a:schemeClr val="tx1">
                  <a:lumMod val="85000"/>
                  <a:lumOff val="15000"/>
                </a:schemeClr>
              </a:solidFill>
            </a:endParaRPr>
          </a:p>
          <a:p>
            <a:pPr marL="0" indent="0">
              <a:lnSpc>
                <a:spcPct val="100000"/>
              </a:lnSpc>
              <a:buNone/>
            </a:pPr>
            <a:r>
              <a:rPr lang="en-US" sz="2800" dirty="0">
                <a:solidFill>
                  <a:schemeClr val="tx1">
                    <a:lumMod val="85000"/>
                    <a:lumOff val="15000"/>
                  </a:schemeClr>
                </a:solidFill>
              </a:rPr>
              <a:t>Feature Engineering</a:t>
            </a:r>
          </a:p>
          <a:p>
            <a:pPr marL="458788" indent="0">
              <a:lnSpc>
                <a:spcPct val="100000"/>
              </a:lnSpc>
              <a:buNone/>
            </a:pPr>
            <a:r>
              <a:rPr lang="en-US" sz="2800" dirty="0">
                <a:solidFill>
                  <a:schemeClr val="tx1">
                    <a:lumMod val="85000"/>
                    <a:lumOff val="15000"/>
                  </a:schemeClr>
                </a:solidFill>
              </a:rPr>
              <a:t>Especially Time-Series</a:t>
            </a:r>
          </a:p>
          <a:p>
            <a:pPr marL="458788" indent="0">
              <a:lnSpc>
                <a:spcPct val="100000"/>
              </a:lnSpc>
              <a:buNone/>
            </a:pPr>
            <a:r>
              <a:rPr lang="en-US" sz="2800" dirty="0">
                <a:solidFill>
                  <a:schemeClr val="tx1">
                    <a:lumMod val="85000"/>
                    <a:lumOff val="15000"/>
                  </a:schemeClr>
                </a:solidFill>
              </a:rPr>
              <a:t>and Rolling Features</a:t>
            </a:r>
          </a:p>
          <a:p>
            <a:pPr marL="0" indent="0">
              <a:lnSpc>
                <a:spcPct val="100000"/>
              </a:lnSpc>
              <a:buNone/>
            </a:pPr>
            <a:endParaRPr lang="en-US" sz="1000" dirty="0">
              <a:solidFill>
                <a:schemeClr val="tx1">
                  <a:lumMod val="85000"/>
                  <a:lumOff val="15000"/>
                </a:schemeClr>
              </a:solidFill>
            </a:endParaRPr>
          </a:p>
          <a:p>
            <a:pPr marL="0" indent="0">
              <a:lnSpc>
                <a:spcPct val="100000"/>
              </a:lnSpc>
              <a:buNone/>
            </a:pPr>
            <a:r>
              <a:rPr lang="en-US" sz="2800" dirty="0">
                <a:solidFill>
                  <a:schemeClr val="tx1">
                    <a:lumMod val="85000"/>
                    <a:lumOff val="15000"/>
                  </a:schemeClr>
                </a:solidFill>
              </a:rPr>
              <a:t>Model Building</a:t>
            </a:r>
          </a:p>
          <a:p>
            <a:pPr marL="458788" indent="0">
              <a:lnSpc>
                <a:spcPct val="100000"/>
              </a:lnSpc>
              <a:buNone/>
            </a:pPr>
            <a:r>
              <a:rPr lang="en-US" sz="2800" dirty="0">
                <a:solidFill>
                  <a:schemeClr val="tx1">
                    <a:lumMod val="85000"/>
                    <a:lumOff val="15000"/>
                  </a:schemeClr>
                </a:solidFill>
              </a:rPr>
              <a:t>Import Additional Libraries through Studio</a:t>
            </a:r>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What Can We Do With SQL, R and Python?</a:t>
            </a:r>
          </a:p>
        </p:txBody>
      </p:sp>
      <p:cxnSp>
        <p:nvCxnSpPr>
          <p:cNvPr id="7" name="Straight Connector 6">
            <a:extLst>
              <a:ext uri="{FF2B5EF4-FFF2-40B4-BE49-F238E27FC236}">
                <a16:creationId xmlns:a16="http://schemas.microsoft.com/office/drawing/2014/main" id="{9BB68DE7-5FE6-408F-A698-3F3BC88DF41C}"/>
              </a:ext>
            </a:extLst>
          </p:cNvPr>
          <p:cNvCxnSpPr>
            <a:cxnSpLocks/>
          </p:cNvCxnSpPr>
          <p:nvPr/>
        </p:nvCxnSpPr>
        <p:spPr>
          <a:xfrm flipH="1">
            <a:off x="693713" y="771434"/>
            <a:ext cx="7155343"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B9A1EEC-76D6-429B-8230-4A4E236F47BC}"/>
              </a:ext>
            </a:extLst>
          </p:cNvPr>
          <p:cNvCxnSpPr>
            <a:cxnSpLocks/>
          </p:cNvCxnSpPr>
          <p:nvPr/>
        </p:nvCxnSpPr>
        <p:spPr>
          <a:xfrm flipH="1" flipV="1">
            <a:off x="5444197" y="1139484"/>
            <a:ext cx="33762" cy="4931437"/>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494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3" end="1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6" end="1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7" end="1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19" end="1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20" end="2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ABA0BB-A1B9-4B86-9E63-0580397CACA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457200">
              <a:spcAft>
                <a:spcPts val="600"/>
              </a:spcAft>
            </a:pPr>
            <a:fld id="{4D851150-C2CA-4955-8565-35F231FFB3CA}" type="slidenum">
              <a:rPr lang="en-US" smtClean="0">
                <a:solidFill>
                  <a:schemeClr val="tx1">
                    <a:tint val="75000"/>
                  </a:schemeClr>
                </a:solidFill>
                <a:latin typeface="+mn-lt"/>
                <a:cs typeface="+mn-cs"/>
              </a:rPr>
              <a:pPr defTabSz="457200">
                <a:spcAft>
                  <a:spcPts val="600"/>
                </a:spcAft>
              </a:pPr>
              <a:t>25</a:t>
            </a:fld>
            <a:endParaRPr lang="en-US">
              <a:solidFill>
                <a:schemeClr val="tx1">
                  <a:tint val="75000"/>
                </a:schemeClr>
              </a:solidFill>
              <a:latin typeface="+mn-lt"/>
              <a:cs typeface="+mn-cs"/>
            </a:endParaRPr>
          </a:p>
        </p:txBody>
      </p:sp>
      <p:sp>
        <p:nvSpPr>
          <p:cNvPr id="4" name="Title 1">
            <a:extLst>
              <a:ext uri="{FF2B5EF4-FFF2-40B4-BE49-F238E27FC236}">
                <a16:creationId xmlns:a16="http://schemas.microsoft.com/office/drawing/2014/main" id="{6998ED11-1172-4C6E-9946-9F0FA743EDC2}"/>
              </a:ext>
            </a:extLst>
          </p:cNvPr>
          <p:cNvSpPr txBox="1">
            <a:spLocks/>
          </p:cNvSpPr>
          <p:nvPr/>
        </p:nvSpPr>
        <p:spPr>
          <a:xfrm>
            <a:off x="640080" y="640080"/>
            <a:ext cx="2752354" cy="2709275"/>
          </a:xfrm>
          <a:prstGeom prst="ellipse">
            <a:avLst/>
          </a:prstGeom>
          <a:solidFill>
            <a:srgbClr val="A30719"/>
          </a:solidFill>
          <a:ln w="174625" cmpd="thinThick">
            <a:solidFill>
              <a:srgbClr val="A30719"/>
            </a:solidFill>
          </a:ln>
        </p:spPr>
        <p:txBody>
          <a:bodyPr vert="horz" lIns="91440" tIns="45720" rIns="91440" bIns="45720" rtlCol="0" anchor="ctr">
            <a:normAutofit/>
          </a:bodyPr>
          <a:lstStyle>
            <a:lvl1pPr algn="ctr" defTabSz="914400" rtl="0" eaLnBrk="1" latinLnBrk="0" hangingPunct="1">
              <a:lnSpc>
                <a:spcPct val="90000"/>
              </a:lnSpc>
              <a:spcBef>
                <a:spcPct val="0"/>
              </a:spcBef>
              <a:buNone/>
              <a:defRPr sz="6000" b="1" kern="1200">
                <a:solidFill>
                  <a:srgbClr val="993300"/>
                </a:solidFill>
                <a:latin typeface="+mj-lt"/>
                <a:ea typeface="+mj-ea"/>
                <a:cs typeface="+mj-cs"/>
              </a:defRPr>
            </a:lvl1pPr>
          </a:lstStyle>
          <a:p>
            <a:pPr>
              <a:spcAft>
                <a:spcPts val="600"/>
              </a:spcAft>
            </a:pPr>
            <a:r>
              <a:rPr lang="en-US" sz="2800" dirty="0">
                <a:solidFill>
                  <a:schemeClr val="bg1"/>
                </a:solidFill>
              </a:rPr>
              <a:t>Demo!!!</a:t>
            </a:r>
          </a:p>
        </p:txBody>
      </p:sp>
    </p:spTree>
    <p:extLst>
      <p:ext uri="{BB962C8B-B14F-4D97-AF65-F5344CB8AC3E}">
        <p14:creationId xmlns:p14="http://schemas.microsoft.com/office/powerpoint/2010/main" val="26990703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5D4931-20F9-44C0-B1D9-DED1CBBC4249}"/>
              </a:ext>
            </a:extLst>
          </p:cNvPr>
          <p:cNvSpPr>
            <a:spLocks noGrp="1"/>
          </p:cNvSpPr>
          <p:nvPr>
            <p:ph idx="1"/>
          </p:nvPr>
        </p:nvSpPr>
        <p:spPr>
          <a:xfrm>
            <a:off x="7227558" y="777281"/>
            <a:ext cx="4547394" cy="5492108"/>
          </a:xfrm>
        </p:spPr>
        <p:txBody>
          <a:bodyPr anchor="ctr"/>
          <a:lstStyle/>
          <a:p>
            <a:pPr marL="0" indent="0">
              <a:buNone/>
            </a:pPr>
            <a:r>
              <a:rPr lang="en-US" sz="3000" dirty="0">
                <a:solidFill>
                  <a:srgbClr val="A30719"/>
                </a:solidFill>
              </a:rPr>
              <a:t>Other Presentations </a:t>
            </a:r>
          </a:p>
          <a:p>
            <a:pPr marL="0" indent="0">
              <a:buNone/>
            </a:pPr>
            <a:endParaRPr lang="en-US" sz="3000" dirty="0">
              <a:solidFill>
                <a:schemeClr val="tx1">
                  <a:lumMod val="85000"/>
                  <a:lumOff val="15000"/>
                </a:schemeClr>
              </a:solidFill>
            </a:endParaRPr>
          </a:p>
          <a:p>
            <a:pPr marL="0" indent="0">
              <a:buNone/>
            </a:pPr>
            <a:r>
              <a:rPr lang="en-US" sz="2000" dirty="0">
                <a:solidFill>
                  <a:schemeClr val="tx1">
                    <a:lumMod val="85000"/>
                    <a:lumOff val="15000"/>
                  </a:schemeClr>
                </a:solidFill>
              </a:rPr>
              <a:t>Four Paths to Data Science Success using Microsoft Azure</a:t>
            </a:r>
          </a:p>
          <a:p>
            <a:pPr marL="0" indent="0">
              <a:buNone/>
            </a:pPr>
            <a:endParaRPr lang="en-US" sz="2000" dirty="0">
              <a:solidFill>
                <a:schemeClr val="tx1">
                  <a:lumMod val="85000"/>
                  <a:lumOff val="15000"/>
                </a:schemeClr>
              </a:solidFill>
            </a:endParaRPr>
          </a:p>
          <a:p>
            <a:pPr marL="0" indent="0">
              <a:buNone/>
            </a:pPr>
            <a:r>
              <a:rPr lang="en-US" sz="2000" dirty="0">
                <a:solidFill>
                  <a:schemeClr val="tx1">
                    <a:lumMod val="85000"/>
                    <a:lumOff val="15000"/>
                  </a:schemeClr>
                </a:solidFill>
              </a:rPr>
              <a:t>Azure Machine Learning Studio: Making Data Science Easy(</a:t>
            </a:r>
            <a:r>
              <a:rPr lang="en-US" sz="2000" dirty="0" err="1">
                <a:solidFill>
                  <a:schemeClr val="tx1">
                    <a:lumMod val="85000"/>
                    <a:lumOff val="15000"/>
                  </a:schemeClr>
                </a:solidFill>
              </a:rPr>
              <a:t>er</a:t>
            </a:r>
            <a:r>
              <a:rPr lang="en-US" sz="2000" dirty="0">
                <a:solidFill>
                  <a:schemeClr val="tx1">
                    <a:lumMod val="85000"/>
                    <a:lumOff val="15000"/>
                  </a:schemeClr>
                </a:solidFill>
              </a:rPr>
              <a:t>)</a:t>
            </a:r>
          </a:p>
          <a:p>
            <a:pPr marL="0" indent="0">
              <a:buNone/>
            </a:pPr>
            <a:endParaRPr lang="en-US" sz="2000" dirty="0">
              <a:solidFill>
                <a:schemeClr val="tx1">
                  <a:lumMod val="85000"/>
                  <a:lumOff val="15000"/>
                </a:schemeClr>
              </a:solidFill>
            </a:endParaRPr>
          </a:p>
          <a:p>
            <a:pPr marL="0" indent="0">
              <a:buNone/>
            </a:pPr>
            <a:r>
              <a:rPr lang="en-US" sz="2000" dirty="0">
                <a:solidFill>
                  <a:schemeClr val="tx1">
                    <a:lumMod val="85000"/>
                    <a:lumOff val="15000"/>
                  </a:schemeClr>
                </a:solidFill>
              </a:rPr>
              <a:t>What is a Data Scientist and How Do I Become One?</a:t>
            </a:r>
          </a:p>
        </p:txBody>
      </p:sp>
      <p:sp>
        <p:nvSpPr>
          <p:cNvPr id="3" name="Slide Number Placeholder 2">
            <a:extLst>
              <a:ext uri="{FF2B5EF4-FFF2-40B4-BE49-F238E27FC236}">
                <a16:creationId xmlns:a16="http://schemas.microsoft.com/office/drawing/2014/main" id="{03EE76F1-EE4C-4E5B-A038-E5E0EAB973EF}"/>
              </a:ext>
            </a:extLst>
          </p:cNvPr>
          <p:cNvSpPr>
            <a:spLocks noGrp="1"/>
          </p:cNvSpPr>
          <p:nvPr>
            <p:ph type="sldNum" sz="quarter" idx="12"/>
          </p:nvPr>
        </p:nvSpPr>
        <p:spPr/>
        <p:txBody>
          <a:bodyPr/>
          <a:lstStyle/>
          <a:p>
            <a:fld id="{4D851150-C2CA-4955-8565-35F231FFB3CA}" type="slidenum">
              <a:rPr lang="en-US" smtClean="0"/>
              <a:t>26</a:t>
            </a:fld>
            <a:endParaRPr lang="en-US"/>
          </a:p>
        </p:txBody>
      </p:sp>
      <p:sp>
        <p:nvSpPr>
          <p:cNvPr id="6" name="Content Placeholder 1">
            <a:extLst>
              <a:ext uri="{FF2B5EF4-FFF2-40B4-BE49-F238E27FC236}">
                <a16:creationId xmlns:a16="http://schemas.microsoft.com/office/drawing/2014/main" id="{4721A3BE-F23B-4313-BA48-0600E5B9F415}"/>
              </a:ext>
            </a:extLst>
          </p:cNvPr>
          <p:cNvSpPr txBox="1">
            <a:spLocks/>
          </p:cNvSpPr>
          <p:nvPr/>
        </p:nvSpPr>
        <p:spPr>
          <a:xfrm>
            <a:off x="500404" y="1408120"/>
            <a:ext cx="5095192" cy="45984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lumMod val="75000"/>
                    <a:lumOff val="25000"/>
                  </a:schemeClr>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000" dirty="0">
                <a:solidFill>
                  <a:srgbClr val="A30719"/>
                </a:solidFill>
              </a:rPr>
              <a:t>Thank You!</a:t>
            </a:r>
          </a:p>
          <a:p>
            <a:pPr marL="0" indent="0" algn="ctr">
              <a:buFont typeface="Arial" panose="020B0604020202020204" pitchFamily="34" charset="0"/>
              <a:buNone/>
            </a:pPr>
            <a:endParaRPr lang="en-US" sz="2000" dirty="0">
              <a:solidFill>
                <a:schemeClr val="tx1">
                  <a:lumMod val="85000"/>
                  <a:lumOff val="15000"/>
                </a:schemeClr>
              </a:solidFill>
            </a:endParaRPr>
          </a:p>
          <a:p>
            <a:pPr marL="0" indent="0" algn="ctr">
              <a:buFont typeface="Arial" panose="020B0604020202020204" pitchFamily="34" charset="0"/>
              <a:buNone/>
            </a:pPr>
            <a:r>
              <a:rPr lang="en-US" sz="2000" dirty="0">
                <a:solidFill>
                  <a:schemeClr val="tx1">
                    <a:lumMod val="85000"/>
                    <a:lumOff val="15000"/>
                  </a:schemeClr>
                </a:solidFill>
              </a:rPr>
              <a:t>Brad Llewellyn</a:t>
            </a:r>
          </a:p>
          <a:p>
            <a:pPr marL="0" indent="0" algn="ctr">
              <a:buFont typeface="Arial" panose="020B0604020202020204" pitchFamily="34" charset="0"/>
              <a:buNone/>
            </a:pPr>
            <a:r>
              <a:rPr lang="en-US" sz="2000" dirty="0">
                <a:solidFill>
                  <a:schemeClr val="tx1">
                    <a:lumMod val="85000"/>
                    <a:lumOff val="15000"/>
                  </a:schemeClr>
                </a:solidFill>
              </a:rPr>
              <a:t>Senior Analytics Associate – Data Science</a:t>
            </a:r>
          </a:p>
          <a:p>
            <a:pPr marL="0" indent="0" algn="ctr">
              <a:buFont typeface="Arial" panose="020B0604020202020204" pitchFamily="34" charset="0"/>
              <a:buNone/>
            </a:pPr>
            <a:r>
              <a:rPr lang="en-US" sz="2000" dirty="0" err="1">
                <a:solidFill>
                  <a:schemeClr val="tx1">
                    <a:lumMod val="85000"/>
                    <a:lumOff val="15000"/>
                  </a:schemeClr>
                </a:solidFill>
              </a:rPr>
              <a:t>Syntelli</a:t>
            </a:r>
            <a:r>
              <a:rPr lang="en-US" sz="2000" dirty="0">
                <a:solidFill>
                  <a:schemeClr val="tx1">
                    <a:lumMod val="85000"/>
                    <a:lumOff val="15000"/>
                  </a:schemeClr>
                </a:solidFill>
              </a:rPr>
              <a:t> Solutions</a:t>
            </a:r>
          </a:p>
          <a:p>
            <a:pPr marL="0" indent="0" algn="ctr">
              <a:buFont typeface="Arial" panose="020B0604020202020204" pitchFamily="34" charset="0"/>
              <a:buNone/>
            </a:pPr>
            <a:endParaRPr lang="en-US" sz="2000" dirty="0">
              <a:solidFill>
                <a:schemeClr val="tx1">
                  <a:lumMod val="85000"/>
                  <a:lumOff val="15000"/>
                </a:schemeClr>
              </a:solidFill>
            </a:endParaRPr>
          </a:p>
          <a:p>
            <a:pPr marL="0" indent="0" algn="ctr">
              <a:buNone/>
            </a:pPr>
            <a:r>
              <a:rPr lang="en-US" sz="2000" dirty="0">
                <a:solidFill>
                  <a:schemeClr val="tx1">
                    <a:lumMod val="85000"/>
                    <a:lumOff val="15000"/>
                  </a:schemeClr>
                </a:solidFill>
              </a:rPr>
              <a:t>@</a:t>
            </a:r>
            <a:r>
              <a:rPr lang="en-US" sz="2000" dirty="0" err="1">
                <a:solidFill>
                  <a:schemeClr val="tx1">
                    <a:lumMod val="85000"/>
                    <a:lumOff val="15000"/>
                  </a:schemeClr>
                </a:solidFill>
              </a:rPr>
              <a:t>BreakingBI</a:t>
            </a:r>
            <a:endParaRPr lang="en-US" sz="2000" dirty="0">
              <a:solidFill>
                <a:schemeClr val="tx1">
                  <a:lumMod val="85000"/>
                  <a:lumOff val="15000"/>
                </a:schemeClr>
              </a:solidFill>
            </a:endParaRPr>
          </a:p>
          <a:p>
            <a:pPr marL="0" indent="0" algn="ctr">
              <a:buNone/>
            </a:pPr>
            <a:r>
              <a:rPr lang="en-US" sz="2000" dirty="0">
                <a:solidFill>
                  <a:schemeClr val="tx1">
                    <a:lumMod val="85000"/>
                    <a:lumOff val="15000"/>
                  </a:schemeClr>
                </a:solidFill>
              </a:rPr>
              <a:t>https://www.linkedin.com/in/bradllewellyn</a:t>
            </a:r>
          </a:p>
          <a:p>
            <a:pPr marL="0" indent="0" algn="ctr">
              <a:buNone/>
            </a:pPr>
            <a:r>
              <a:rPr lang="en-US" sz="2000" dirty="0">
                <a:solidFill>
                  <a:schemeClr val="tx1">
                    <a:lumMod val="85000"/>
                    <a:lumOff val="15000"/>
                  </a:schemeClr>
                </a:solidFill>
              </a:rPr>
              <a:t>http://breaking-bi.blogspot.com</a:t>
            </a:r>
          </a:p>
          <a:p>
            <a:pPr marL="0" indent="0" algn="ctr">
              <a:buNone/>
            </a:pPr>
            <a:r>
              <a:rPr lang="en-US" sz="2000" dirty="0">
                <a:solidFill>
                  <a:schemeClr val="tx1">
                    <a:lumMod val="85000"/>
                    <a:lumOff val="15000"/>
                  </a:schemeClr>
                </a:solidFill>
              </a:rPr>
              <a:t>Llewellyn.wb@gmail.com</a:t>
            </a:r>
          </a:p>
          <a:p>
            <a:pPr marL="0" indent="0" algn="ctr">
              <a:buFont typeface="Arial" panose="020B0604020202020204" pitchFamily="34" charset="0"/>
              <a:buNone/>
            </a:pPr>
            <a:endParaRPr lang="en-US" sz="2000" dirty="0"/>
          </a:p>
        </p:txBody>
      </p:sp>
      <p:pic>
        <p:nvPicPr>
          <p:cNvPr id="15" name="Picture 2" descr="Image result for syntelli solutions">
            <a:extLst>
              <a:ext uri="{FF2B5EF4-FFF2-40B4-BE49-F238E27FC236}">
                <a16:creationId xmlns:a16="http://schemas.microsoft.com/office/drawing/2014/main" id="{52612709-E444-43C1-90C5-FF79627185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699" y="117489"/>
            <a:ext cx="2275147" cy="659792"/>
          </a:xfrm>
          <a:prstGeom prst="rect">
            <a:avLst/>
          </a:prstGeom>
          <a:noFill/>
          <a:extLst>
            <a:ext uri="{909E8E84-426E-40DD-AFC4-6F175D3DCCD1}">
              <a14:hiddenFill xmlns:a14="http://schemas.microsoft.com/office/drawing/2010/main">
                <a:solidFill>
                  <a:srgbClr val="FFFFFF"/>
                </a:solidFill>
              </a14:hiddenFill>
            </a:ext>
          </a:extLst>
        </p:spPr>
      </p:pic>
      <p:pic>
        <p:nvPicPr>
          <p:cNvPr id="13" name="Graphic 12" descr="Teacher">
            <a:extLst>
              <a:ext uri="{FF2B5EF4-FFF2-40B4-BE49-F238E27FC236}">
                <a16:creationId xmlns:a16="http://schemas.microsoft.com/office/drawing/2014/main" id="{39967B75-BBAF-4E78-AC08-A7ED86C51E9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734173" y="1408120"/>
            <a:ext cx="914400" cy="914400"/>
          </a:xfrm>
          <a:prstGeom prst="rect">
            <a:avLst/>
          </a:prstGeom>
        </p:spPr>
      </p:pic>
      <p:cxnSp>
        <p:nvCxnSpPr>
          <p:cNvPr id="22" name="Straight Connector 21">
            <a:extLst>
              <a:ext uri="{FF2B5EF4-FFF2-40B4-BE49-F238E27FC236}">
                <a16:creationId xmlns:a16="http://schemas.microsoft.com/office/drawing/2014/main" id="{6A270062-5FF6-4FC4-854C-C5F73EFC49A2}"/>
              </a:ext>
            </a:extLst>
          </p:cNvPr>
          <p:cNvCxnSpPr>
            <a:cxnSpLocks/>
          </p:cNvCxnSpPr>
          <p:nvPr/>
        </p:nvCxnSpPr>
        <p:spPr>
          <a:xfrm flipH="1" flipV="1">
            <a:off x="6780454" y="-21317"/>
            <a:ext cx="70242" cy="6743472"/>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8058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6782" y="154896"/>
            <a:ext cx="10515600" cy="1325563"/>
          </a:xfrm>
        </p:spPr>
        <p:txBody>
          <a:bodyPr>
            <a:normAutofit/>
          </a:bodyPr>
          <a:lstStyle/>
          <a:p>
            <a:pPr algn="l"/>
            <a:r>
              <a:rPr lang="en-US" sz="7200"/>
              <a:t>Sponsors</a:t>
            </a:r>
          </a:p>
        </p:txBody>
      </p:sp>
      <p:pic>
        <p:nvPicPr>
          <p:cNvPr id="7" name="Content Placeholder 6">
            <a:extLst>
              <a:ext uri="{FF2B5EF4-FFF2-40B4-BE49-F238E27FC236}">
                <a16:creationId xmlns:a16="http://schemas.microsoft.com/office/drawing/2014/main" id="{7AC36DC9-B3DF-403F-B886-6639C063B871}"/>
              </a:ext>
            </a:extLst>
          </p:cNvPr>
          <p:cNvPicPr>
            <a:picLocks noGrp="1" noChangeAspect="1"/>
          </p:cNvPicPr>
          <p:nvPr>
            <p:ph idx="1"/>
          </p:nvPr>
        </p:nvPicPr>
        <p:blipFill>
          <a:blip r:embed="rId3"/>
          <a:stretch>
            <a:fillRect/>
          </a:stretch>
        </p:blipFill>
        <p:spPr>
          <a:xfrm>
            <a:off x="440447" y="2679895"/>
            <a:ext cx="2878307" cy="814351"/>
          </a:xfrm>
        </p:spPr>
      </p:pic>
      <p:pic>
        <p:nvPicPr>
          <p:cNvPr id="9" name="Picture 8" descr="A picture containing object&#10;&#10;Description automatically generated">
            <a:extLst>
              <a:ext uri="{FF2B5EF4-FFF2-40B4-BE49-F238E27FC236}">
                <a16:creationId xmlns:a16="http://schemas.microsoft.com/office/drawing/2014/main" id="{B133BD97-4A77-4D5E-81D2-60AA5A89D1AC}"/>
              </a:ext>
            </a:extLst>
          </p:cNvPr>
          <p:cNvPicPr>
            <a:picLocks noChangeAspect="1"/>
          </p:cNvPicPr>
          <p:nvPr/>
        </p:nvPicPr>
        <p:blipFill>
          <a:blip r:embed="rId4"/>
          <a:stretch>
            <a:fillRect/>
          </a:stretch>
        </p:blipFill>
        <p:spPr>
          <a:xfrm>
            <a:off x="3831772" y="1566975"/>
            <a:ext cx="3457907" cy="691583"/>
          </a:xfrm>
          <a:prstGeom prst="rect">
            <a:avLst/>
          </a:prstGeom>
        </p:spPr>
      </p:pic>
      <p:pic>
        <p:nvPicPr>
          <p:cNvPr id="11" name="Picture 10" descr="A picture containing clipart&#10;&#10;Description automatically generated">
            <a:extLst>
              <a:ext uri="{FF2B5EF4-FFF2-40B4-BE49-F238E27FC236}">
                <a16:creationId xmlns:a16="http://schemas.microsoft.com/office/drawing/2014/main" id="{1A5FF8D9-7CC2-490D-AACE-8D513A3ED7AD}"/>
              </a:ext>
            </a:extLst>
          </p:cNvPr>
          <p:cNvPicPr>
            <a:picLocks noChangeAspect="1"/>
          </p:cNvPicPr>
          <p:nvPr/>
        </p:nvPicPr>
        <p:blipFill>
          <a:blip r:embed="rId5"/>
          <a:stretch>
            <a:fillRect/>
          </a:stretch>
        </p:blipFill>
        <p:spPr>
          <a:xfrm>
            <a:off x="7926025" y="4055378"/>
            <a:ext cx="3756051" cy="939013"/>
          </a:xfrm>
          <a:prstGeom prst="rect">
            <a:avLst/>
          </a:prstGeom>
        </p:spPr>
      </p:pic>
      <p:pic>
        <p:nvPicPr>
          <p:cNvPr id="13" name="Picture 12" descr="A drawing of a person&#10;&#10;Description automatically generated">
            <a:extLst>
              <a:ext uri="{FF2B5EF4-FFF2-40B4-BE49-F238E27FC236}">
                <a16:creationId xmlns:a16="http://schemas.microsoft.com/office/drawing/2014/main" id="{D21E0A1F-F184-46EA-80C2-A70E1DC80C8C}"/>
              </a:ext>
            </a:extLst>
          </p:cNvPr>
          <p:cNvPicPr>
            <a:picLocks noChangeAspect="1"/>
          </p:cNvPicPr>
          <p:nvPr/>
        </p:nvPicPr>
        <p:blipFill>
          <a:blip r:embed="rId6"/>
          <a:stretch>
            <a:fillRect/>
          </a:stretch>
        </p:blipFill>
        <p:spPr>
          <a:xfrm>
            <a:off x="8229249" y="2933485"/>
            <a:ext cx="3149603" cy="560760"/>
          </a:xfrm>
          <a:prstGeom prst="rect">
            <a:avLst/>
          </a:prstGeom>
        </p:spPr>
      </p:pic>
      <p:pic>
        <p:nvPicPr>
          <p:cNvPr id="15" name="Picture 14" descr="A close up of a screen&#10;&#10;Description automatically generated">
            <a:extLst>
              <a:ext uri="{FF2B5EF4-FFF2-40B4-BE49-F238E27FC236}">
                <a16:creationId xmlns:a16="http://schemas.microsoft.com/office/drawing/2014/main" id="{C8D94D3F-7D0A-4C3C-BAA1-A8963A2B8EBD}"/>
              </a:ext>
            </a:extLst>
          </p:cNvPr>
          <p:cNvPicPr>
            <a:picLocks noChangeAspect="1"/>
          </p:cNvPicPr>
          <p:nvPr/>
        </p:nvPicPr>
        <p:blipFill>
          <a:blip r:embed="rId7"/>
          <a:stretch>
            <a:fillRect/>
          </a:stretch>
        </p:blipFill>
        <p:spPr>
          <a:xfrm>
            <a:off x="526782" y="5845009"/>
            <a:ext cx="3066205" cy="319856"/>
          </a:xfrm>
          <a:prstGeom prst="rect">
            <a:avLst/>
          </a:prstGeom>
        </p:spPr>
      </p:pic>
      <p:pic>
        <p:nvPicPr>
          <p:cNvPr id="17" name="Picture 16">
            <a:extLst>
              <a:ext uri="{FF2B5EF4-FFF2-40B4-BE49-F238E27FC236}">
                <a16:creationId xmlns:a16="http://schemas.microsoft.com/office/drawing/2014/main" id="{240BFB4D-90B9-4A06-BB58-ED3A0A9B7B7A}"/>
              </a:ext>
            </a:extLst>
          </p:cNvPr>
          <p:cNvPicPr>
            <a:picLocks noChangeAspect="1"/>
          </p:cNvPicPr>
          <p:nvPr/>
        </p:nvPicPr>
        <p:blipFill>
          <a:blip r:embed="rId8"/>
          <a:stretch>
            <a:fillRect/>
          </a:stretch>
        </p:blipFill>
        <p:spPr>
          <a:xfrm>
            <a:off x="8512157" y="5534322"/>
            <a:ext cx="2878307" cy="1015873"/>
          </a:xfrm>
          <a:prstGeom prst="rect">
            <a:avLst/>
          </a:prstGeom>
        </p:spPr>
      </p:pic>
      <p:pic>
        <p:nvPicPr>
          <p:cNvPr id="19" name="Picture 18">
            <a:extLst>
              <a:ext uri="{FF2B5EF4-FFF2-40B4-BE49-F238E27FC236}">
                <a16:creationId xmlns:a16="http://schemas.microsoft.com/office/drawing/2014/main" id="{7B778534-52FD-4147-928A-B09F88617B6C}"/>
              </a:ext>
            </a:extLst>
          </p:cNvPr>
          <p:cNvPicPr>
            <a:picLocks noChangeAspect="1"/>
          </p:cNvPicPr>
          <p:nvPr/>
        </p:nvPicPr>
        <p:blipFill>
          <a:blip r:embed="rId9"/>
          <a:stretch>
            <a:fillRect/>
          </a:stretch>
        </p:blipFill>
        <p:spPr>
          <a:xfrm>
            <a:off x="509924" y="4285789"/>
            <a:ext cx="2886040" cy="688444"/>
          </a:xfrm>
          <a:prstGeom prst="rect">
            <a:avLst/>
          </a:prstGeom>
        </p:spPr>
      </p:pic>
      <p:pic>
        <p:nvPicPr>
          <p:cNvPr id="21" name="Picture 20">
            <a:extLst>
              <a:ext uri="{FF2B5EF4-FFF2-40B4-BE49-F238E27FC236}">
                <a16:creationId xmlns:a16="http://schemas.microsoft.com/office/drawing/2014/main" id="{8CF6A613-8F2E-4993-9DCE-0B8F5B9A1465}"/>
              </a:ext>
            </a:extLst>
          </p:cNvPr>
          <p:cNvPicPr>
            <a:picLocks noChangeAspect="1"/>
          </p:cNvPicPr>
          <p:nvPr/>
        </p:nvPicPr>
        <p:blipFill>
          <a:blip r:embed="rId10"/>
          <a:stretch>
            <a:fillRect/>
          </a:stretch>
        </p:blipFill>
        <p:spPr>
          <a:xfrm>
            <a:off x="3781347" y="2924899"/>
            <a:ext cx="3810000" cy="660400"/>
          </a:xfrm>
          <a:prstGeom prst="rect">
            <a:avLst/>
          </a:prstGeom>
        </p:spPr>
      </p:pic>
      <p:pic>
        <p:nvPicPr>
          <p:cNvPr id="23" name="Picture 22" descr="A close up of a sign&#10;&#10;Description automatically generated">
            <a:extLst>
              <a:ext uri="{FF2B5EF4-FFF2-40B4-BE49-F238E27FC236}">
                <a16:creationId xmlns:a16="http://schemas.microsoft.com/office/drawing/2014/main" id="{90F0D0DC-3393-4910-AA05-785087B6A739}"/>
              </a:ext>
            </a:extLst>
          </p:cNvPr>
          <p:cNvPicPr>
            <a:picLocks noChangeAspect="1"/>
          </p:cNvPicPr>
          <p:nvPr/>
        </p:nvPicPr>
        <p:blipFill>
          <a:blip r:embed="rId11"/>
          <a:stretch>
            <a:fillRect/>
          </a:stretch>
        </p:blipFill>
        <p:spPr>
          <a:xfrm>
            <a:off x="4432576" y="5511241"/>
            <a:ext cx="3311035" cy="864099"/>
          </a:xfrm>
          <a:prstGeom prst="rect">
            <a:avLst/>
          </a:prstGeom>
        </p:spPr>
      </p:pic>
      <p:pic>
        <p:nvPicPr>
          <p:cNvPr id="25" name="Picture 24">
            <a:extLst>
              <a:ext uri="{FF2B5EF4-FFF2-40B4-BE49-F238E27FC236}">
                <a16:creationId xmlns:a16="http://schemas.microsoft.com/office/drawing/2014/main" id="{6D8EE280-3806-48F9-9BCB-E545A9EA54BF}"/>
              </a:ext>
            </a:extLst>
          </p:cNvPr>
          <p:cNvPicPr>
            <a:picLocks noChangeAspect="1"/>
          </p:cNvPicPr>
          <p:nvPr/>
        </p:nvPicPr>
        <p:blipFill>
          <a:blip r:embed="rId12"/>
          <a:stretch>
            <a:fillRect/>
          </a:stretch>
        </p:blipFill>
        <p:spPr>
          <a:xfrm>
            <a:off x="526782" y="1531068"/>
            <a:ext cx="2791972" cy="1060949"/>
          </a:xfrm>
          <a:prstGeom prst="rect">
            <a:avLst/>
          </a:prstGeom>
        </p:spPr>
      </p:pic>
      <p:pic>
        <p:nvPicPr>
          <p:cNvPr id="27" name="Picture 26" descr="A picture containing clipart&#10;&#10;Description automatically generated">
            <a:extLst>
              <a:ext uri="{FF2B5EF4-FFF2-40B4-BE49-F238E27FC236}">
                <a16:creationId xmlns:a16="http://schemas.microsoft.com/office/drawing/2014/main" id="{B713C2AA-6820-4B24-9614-90A42381577D}"/>
              </a:ext>
            </a:extLst>
          </p:cNvPr>
          <p:cNvPicPr>
            <a:picLocks noChangeAspect="1"/>
          </p:cNvPicPr>
          <p:nvPr/>
        </p:nvPicPr>
        <p:blipFill>
          <a:blip r:embed="rId13"/>
          <a:stretch>
            <a:fillRect/>
          </a:stretch>
        </p:blipFill>
        <p:spPr>
          <a:xfrm>
            <a:off x="7831449" y="1137285"/>
            <a:ext cx="3697196" cy="1295260"/>
          </a:xfrm>
          <a:prstGeom prst="rect">
            <a:avLst/>
          </a:prstGeom>
        </p:spPr>
      </p:pic>
      <p:pic>
        <p:nvPicPr>
          <p:cNvPr id="29" name="Picture 28" descr="A close up of a logo&#10;&#10;Description automatically generated">
            <a:extLst>
              <a:ext uri="{FF2B5EF4-FFF2-40B4-BE49-F238E27FC236}">
                <a16:creationId xmlns:a16="http://schemas.microsoft.com/office/drawing/2014/main" id="{A652C18D-0636-45BA-A184-58E33AB10590}"/>
              </a:ext>
            </a:extLst>
          </p:cNvPr>
          <p:cNvPicPr>
            <a:picLocks noChangeAspect="1"/>
          </p:cNvPicPr>
          <p:nvPr/>
        </p:nvPicPr>
        <p:blipFill>
          <a:blip r:embed="rId14"/>
          <a:stretch>
            <a:fillRect/>
          </a:stretch>
        </p:blipFill>
        <p:spPr>
          <a:xfrm>
            <a:off x="4432577" y="3489204"/>
            <a:ext cx="2066321" cy="2066321"/>
          </a:xfrm>
          <a:prstGeom prst="rect">
            <a:avLst/>
          </a:prstGeom>
        </p:spPr>
      </p:pic>
    </p:spTree>
    <p:extLst>
      <p:ext uri="{BB962C8B-B14F-4D97-AF65-F5344CB8AC3E}">
        <p14:creationId xmlns:p14="http://schemas.microsoft.com/office/powerpoint/2010/main" val="33817213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ABA0BB-A1B9-4B86-9E63-0580397CACA9}"/>
              </a:ext>
            </a:extLst>
          </p:cNvPr>
          <p:cNvSpPr>
            <a:spLocks noGrp="1"/>
          </p:cNvSpPr>
          <p:nvPr>
            <p:ph type="sldNum" sz="quarter" idx="12"/>
          </p:nvPr>
        </p:nvSpPr>
        <p:spPr/>
        <p:txBody>
          <a:bodyPr/>
          <a:lstStyle/>
          <a:p>
            <a:fld id="{4D851150-C2CA-4955-8565-35F231FFB3CA}" type="slidenum">
              <a:rPr lang="en-US" smtClean="0"/>
              <a:t>4</a:t>
            </a:fld>
            <a:endParaRPr lang="en-US"/>
          </a:p>
        </p:txBody>
      </p:sp>
      <p:pic>
        <p:nvPicPr>
          <p:cNvPr id="3" name="Picture 2" descr="Image result for pass saturday night sql">
            <a:extLst>
              <a:ext uri="{FF2B5EF4-FFF2-40B4-BE49-F238E27FC236}">
                <a16:creationId xmlns:a16="http://schemas.microsoft.com/office/drawing/2014/main" id="{72BEA9FB-EF85-4062-B768-8D8CF23A56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175" y="884035"/>
            <a:ext cx="11255650" cy="345990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6998ED11-1172-4C6E-9946-9F0FA743EDC2}"/>
              </a:ext>
            </a:extLst>
          </p:cNvPr>
          <p:cNvSpPr txBox="1">
            <a:spLocks/>
          </p:cNvSpPr>
          <p:nvPr/>
        </p:nvSpPr>
        <p:spPr>
          <a:xfrm>
            <a:off x="0" y="3898901"/>
            <a:ext cx="12192000" cy="135889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rgbClr val="993300"/>
                </a:solidFill>
                <a:latin typeface="+mj-lt"/>
                <a:ea typeface="+mj-ea"/>
                <a:cs typeface="+mj-cs"/>
              </a:defRPr>
            </a:lvl1pPr>
          </a:lstStyle>
          <a:p>
            <a:r>
              <a:rPr lang="en-US" dirty="0">
                <a:solidFill>
                  <a:srgbClr val="C04000"/>
                </a:solidFill>
                <a:hlinkClick r:id="rId3"/>
              </a:rPr>
              <a:t>https://www.pass.org</a:t>
            </a:r>
            <a:endParaRPr lang="en-US" dirty="0">
              <a:solidFill>
                <a:srgbClr val="C04000"/>
              </a:solidFill>
            </a:endParaRPr>
          </a:p>
        </p:txBody>
      </p:sp>
    </p:spTree>
    <p:extLst>
      <p:ext uri="{BB962C8B-B14F-4D97-AF65-F5344CB8AC3E}">
        <p14:creationId xmlns:p14="http://schemas.microsoft.com/office/powerpoint/2010/main" val="361035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5</a:t>
            </a:fld>
            <a:endParaRPr lang="en-US"/>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p:txBody>
          <a:bodyPr/>
          <a:lstStyle/>
          <a:p>
            <a:r>
              <a:rPr lang="en-US" dirty="0"/>
              <a:t>What is Data Science?</a:t>
            </a:r>
          </a:p>
        </p:txBody>
      </p:sp>
      <p:pic>
        <p:nvPicPr>
          <p:cNvPr id="5" name="Picture 2" descr="https://media.licdn.com/mpr/mpr/AAEAAQAAAAAAAAeOAAAAJGQyYTFkM2EzLWFkMjgtNGMyOC05ZjMzLWE5YTYwNmE4N2Y3OQ.jpg">
            <a:extLst>
              <a:ext uri="{FF2B5EF4-FFF2-40B4-BE49-F238E27FC236}">
                <a16:creationId xmlns:a16="http://schemas.microsoft.com/office/drawing/2014/main" id="{8477528D-F792-4543-8A9C-908A00FBE1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2240" y="1232368"/>
            <a:ext cx="7424372" cy="5003382"/>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le 2">
            <a:extLst>
              <a:ext uri="{FF2B5EF4-FFF2-40B4-BE49-F238E27FC236}">
                <a16:creationId xmlns:a16="http://schemas.microsoft.com/office/drawing/2014/main" id="{9C13B4F8-E322-417E-A6F3-7CD36EA7D6CC}"/>
              </a:ext>
            </a:extLst>
          </p:cNvPr>
          <p:cNvSpPr/>
          <p:nvPr/>
        </p:nvSpPr>
        <p:spPr>
          <a:xfrm>
            <a:off x="5184949" y="874207"/>
            <a:ext cx="4592097" cy="3788228"/>
          </a:xfrm>
          <a:prstGeom prst="roundRect">
            <a:avLst/>
          </a:prstGeom>
          <a:noFill/>
          <a:ln w="57150">
            <a:solidFill>
              <a:schemeClr val="tx1">
                <a:lumMod val="85000"/>
                <a:lumOff val="15000"/>
              </a:schemeClr>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E94F7138-0B35-4769-96AC-C2FE8E367574}"/>
              </a:ext>
            </a:extLst>
          </p:cNvPr>
          <p:cNvSpPr txBox="1"/>
          <p:nvPr/>
        </p:nvSpPr>
        <p:spPr>
          <a:xfrm>
            <a:off x="9869537" y="874207"/>
            <a:ext cx="1721972" cy="1231106"/>
          </a:xfrm>
          <a:prstGeom prst="rect">
            <a:avLst/>
          </a:prstGeom>
          <a:noFill/>
        </p:spPr>
        <p:txBody>
          <a:bodyPr wrap="square" lIns="0" tIns="0" rIns="0" bIns="0" rtlCol="0">
            <a:spAutoFit/>
          </a:bodyPr>
          <a:lstStyle/>
          <a:p>
            <a:r>
              <a:rPr lang="en-US" sz="4000" spc="-70" dirty="0">
                <a:solidFill>
                  <a:schemeClr val="tx1">
                    <a:lumMod val="85000"/>
                    <a:lumOff val="15000"/>
                  </a:schemeClr>
                </a:solidFill>
              </a:rPr>
              <a:t>Data Science</a:t>
            </a:r>
          </a:p>
        </p:txBody>
      </p:sp>
      <p:sp>
        <p:nvSpPr>
          <p:cNvPr id="8" name="TextBox 7">
            <a:extLst>
              <a:ext uri="{FF2B5EF4-FFF2-40B4-BE49-F238E27FC236}">
                <a16:creationId xmlns:a16="http://schemas.microsoft.com/office/drawing/2014/main" id="{7E9B1060-EFF6-415D-9A57-5B00728C4E2F}"/>
              </a:ext>
            </a:extLst>
          </p:cNvPr>
          <p:cNvSpPr txBox="1"/>
          <p:nvPr/>
        </p:nvSpPr>
        <p:spPr>
          <a:xfrm>
            <a:off x="9869537" y="3431329"/>
            <a:ext cx="2198533" cy="1231106"/>
          </a:xfrm>
          <a:prstGeom prst="rect">
            <a:avLst/>
          </a:prstGeom>
          <a:noFill/>
        </p:spPr>
        <p:txBody>
          <a:bodyPr wrap="square" lIns="0" tIns="0" rIns="0" bIns="0" rtlCol="0">
            <a:spAutoFit/>
          </a:bodyPr>
          <a:lstStyle/>
          <a:p>
            <a:r>
              <a:rPr lang="en-US" sz="4000" spc="-70" dirty="0">
                <a:solidFill>
                  <a:schemeClr val="tx1">
                    <a:lumMod val="85000"/>
                    <a:lumOff val="15000"/>
                  </a:schemeClr>
                </a:solidFill>
              </a:rPr>
              <a:t>Advanced Analytics</a:t>
            </a:r>
          </a:p>
        </p:txBody>
      </p:sp>
      <p:cxnSp>
        <p:nvCxnSpPr>
          <p:cNvPr id="9" name="Straight Connector 8">
            <a:extLst>
              <a:ext uri="{FF2B5EF4-FFF2-40B4-BE49-F238E27FC236}">
                <a16:creationId xmlns:a16="http://schemas.microsoft.com/office/drawing/2014/main" id="{4E16CAB1-5A2A-455B-BFD2-1C62371BA640}"/>
              </a:ext>
            </a:extLst>
          </p:cNvPr>
          <p:cNvCxnSpPr>
            <a:cxnSpLocks/>
          </p:cNvCxnSpPr>
          <p:nvPr/>
        </p:nvCxnSpPr>
        <p:spPr>
          <a:xfrm flipH="1">
            <a:off x="693710" y="771433"/>
            <a:ext cx="3650420"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799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6</a:t>
            </a:fld>
            <a:endParaRPr lang="en-US"/>
          </a:p>
        </p:txBody>
      </p:sp>
      <p:sp>
        <p:nvSpPr>
          <p:cNvPr id="3" name="Content Placeholder 2">
            <a:extLst>
              <a:ext uri="{FF2B5EF4-FFF2-40B4-BE49-F238E27FC236}">
                <a16:creationId xmlns:a16="http://schemas.microsoft.com/office/drawing/2014/main" id="{981AD122-8CB0-4B5B-A22B-7957CA9007FF}"/>
              </a:ext>
            </a:extLst>
          </p:cNvPr>
          <p:cNvSpPr>
            <a:spLocks noGrp="1"/>
          </p:cNvSpPr>
          <p:nvPr>
            <p:ph idx="1"/>
          </p:nvPr>
        </p:nvSpPr>
        <p:spPr>
          <a:xfrm>
            <a:off x="609761" y="1078689"/>
            <a:ext cx="10932534" cy="5053000"/>
          </a:xfrm>
        </p:spPr>
        <p:txBody>
          <a:bodyPr anchor="ctr"/>
          <a:lstStyle/>
          <a:p>
            <a:pPr marL="0" indent="0">
              <a:buNone/>
            </a:pPr>
            <a:r>
              <a:rPr lang="en-US" sz="2800" dirty="0">
                <a:solidFill>
                  <a:schemeClr val="tx1">
                    <a:lumMod val="85000"/>
                    <a:lumOff val="15000"/>
                  </a:schemeClr>
                </a:solidFill>
              </a:rPr>
              <a:t>Contoso Technologies, Inc. (CTI) is an online technology retailer.</a:t>
            </a:r>
          </a:p>
          <a:p>
            <a:pPr marL="0" indent="0">
              <a:buNone/>
            </a:pPr>
            <a:endParaRPr lang="en-US" sz="2800" dirty="0">
              <a:solidFill>
                <a:schemeClr val="tx1">
                  <a:lumMod val="85000"/>
                  <a:lumOff val="15000"/>
                </a:schemeClr>
              </a:solidFill>
            </a:endParaRPr>
          </a:p>
          <a:p>
            <a:pPr marL="0" indent="0">
              <a:buNone/>
            </a:pPr>
            <a:r>
              <a:rPr lang="en-US" sz="2800" dirty="0">
                <a:solidFill>
                  <a:schemeClr val="tx1">
                    <a:lumMod val="85000"/>
                    <a:lumOff val="15000"/>
                  </a:schemeClr>
                </a:solidFill>
              </a:rPr>
              <a:t>When users sign into their site, they fill out a form with basic demographic information.  CTI wants to use this information to predict the user’s income.</a:t>
            </a:r>
          </a:p>
          <a:p>
            <a:pPr marL="0" indent="0">
              <a:buNone/>
            </a:pPr>
            <a:endParaRPr lang="en-US" sz="2800" dirty="0">
              <a:solidFill>
                <a:schemeClr val="tx1">
                  <a:lumMod val="85000"/>
                  <a:lumOff val="15000"/>
                </a:schemeClr>
              </a:solidFill>
            </a:endParaRPr>
          </a:p>
          <a:p>
            <a:pPr marL="0" indent="0">
              <a:buNone/>
            </a:pPr>
            <a:r>
              <a:rPr lang="en-US" sz="2800" dirty="0">
                <a:solidFill>
                  <a:schemeClr val="tx1">
                    <a:lumMod val="85000"/>
                    <a:lumOff val="15000"/>
                  </a:schemeClr>
                </a:solidFill>
              </a:rPr>
              <a:t>This information will be used to determine which products the user should be offered on the site.</a:t>
            </a:r>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Scenario</a:t>
            </a:r>
          </a:p>
        </p:txBody>
      </p:sp>
      <p:cxnSp>
        <p:nvCxnSpPr>
          <p:cNvPr id="6" name="Straight Connector 5">
            <a:extLst>
              <a:ext uri="{FF2B5EF4-FFF2-40B4-BE49-F238E27FC236}">
                <a16:creationId xmlns:a16="http://schemas.microsoft.com/office/drawing/2014/main" id="{2BC98587-8670-4991-8BFB-696B35FFCC80}"/>
              </a:ext>
            </a:extLst>
          </p:cNvPr>
          <p:cNvCxnSpPr>
            <a:cxnSpLocks/>
          </p:cNvCxnSpPr>
          <p:nvPr/>
        </p:nvCxnSpPr>
        <p:spPr>
          <a:xfrm flipH="1">
            <a:off x="693711" y="771434"/>
            <a:ext cx="1406124"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892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7</a:t>
            </a:fld>
            <a:endParaRPr lang="en-US"/>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p:txBody>
          <a:bodyPr/>
          <a:lstStyle/>
          <a:p>
            <a:r>
              <a:rPr lang="en-US" dirty="0"/>
              <a:t>Agenda</a:t>
            </a:r>
          </a:p>
        </p:txBody>
      </p:sp>
      <p:cxnSp>
        <p:nvCxnSpPr>
          <p:cNvPr id="16" name="Straight Connector 15">
            <a:extLst>
              <a:ext uri="{FF2B5EF4-FFF2-40B4-BE49-F238E27FC236}">
                <a16:creationId xmlns:a16="http://schemas.microsoft.com/office/drawing/2014/main" id="{F3301C69-3B8F-4C13-B0AF-3D8E9A5747A5}"/>
              </a:ext>
            </a:extLst>
          </p:cNvPr>
          <p:cNvCxnSpPr>
            <a:cxnSpLocks/>
          </p:cNvCxnSpPr>
          <p:nvPr/>
        </p:nvCxnSpPr>
        <p:spPr>
          <a:xfrm flipH="1">
            <a:off x="693710" y="771433"/>
            <a:ext cx="1275317" cy="0"/>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7854D0EB-E3E7-426F-B3E4-5C96E70482DE}"/>
              </a:ext>
            </a:extLst>
          </p:cNvPr>
          <p:cNvGrpSpPr/>
          <p:nvPr/>
        </p:nvGrpSpPr>
        <p:grpSpPr>
          <a:xfrm>
            <a:off x="609761" y="1472817"/>
            <a:ext cx="10224305" cy="3912366"/>
            <a:chOff x="609761" y="1972478"/>
            <a:chExt cx="10224305" cy="3912366"/>
          </a:xfrm>
        </p:grpSpPr>
        <p:grpSp>
          <p:nvGrpSpPr>
            <p:cNvPr id="8" name="Group 7">
              <a:extLst>
                <a:ext uri="{FF2B5EF4-FFF2-40B4-BE49-F238E27FC236}">
                  <a16:creationId xmlns:a16="http://schemas.microsoft.com/office/drawing/2014/main" id="{B088B69F-8105-49CA-8EC3-95495A8EF526}"/>
                </a:ext>
              </a:extLst>
            </p:cNvPr>
            <p:cNvGrpSpPr/>
            <p:nvPr/>
          </p:nvGrpSpPr>
          <p:grpSpPr>
            <a:xfrm>
              <a:off x="609761" y="1972478"/>
              <a:ext cx="10224305" cy="914400"/>
              <a:chOff x="647217" y="1660967"/>
              <a:chExt cx="10224305" cy="914400"/>
            </a:xfrm>
          </p:grpSpPr>
          <p:pic>
            <p:nvPicPr>
              <p:cNvPr id="6" name="Graphic 5" descr="Bar chart">
                <a:extLst>
                  <a:ext uri="{FF2B5EF4-FFF2-40B4-BE49-F238E27FC236}">
                    <a16:creationId xmlns:a16="http://schemas.microsoft.com/office/drawing/2014/main" id="{360146E9-7A99-4732-A819-BAD9EFCC183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7217" y="1660967"/>
                <a:ext cx="914400" cy="914400"/>
              </a:xfrm>
              <a:prstGeom prst="rect">
                <a:avLst/>
              </a:prstGeom>
            </p:spPr>
          </p:pic>
          <p:sp>
            <p:nvSpPr>
              <p:cNvPr id="7" name="TextBox 6">
                <a:extLst>
                  <a:ext uri="{FF2B5EF4-FFF2-40B4-BE49-F238E27FC236}">
                    <a16:creationId xmlns:a16="http://schemas.microsoft.com/office/drawing/2014/main" id="{0B0B4FEB-40BA-4FC7-83A5-57C9960E5CBE}"/>
                  </a:ext>
                </a:extLst>
              </p:cNvPr>
              <p:cNvSpPr txBox="1"/>
              <p:nvPr/>
            </p:nvSpPr>
            <p:spPr>
              <a:xfrm>
                <a:off x="1582837" y="1856557"/>
                <a:ext cx="9288685" cy="523220"/>
              </a:xfrm>
              <a:prstGeom prst="rect">
                <a:avLst/>
              </a:prstGeom>
              <a:noFill/>
            </p:spPr>
            <p:txBody>
              <a:bodyPr wrap="square" rtlCol="0" anchor="ctr">
                <a:spAutoFit/>
              </a:bodyPr>
              <a:lstStyle/>
              <a:p>
                <a:r>
                  <a:rPr lang="en-US" sz="2800" dirty="0">
                    <a:solidFill>
                      <a:schemeClr val="tx1">
                        <a:lumMod val="85000"/>
                        <a:lumOff val="15000"/>
                      </a:schemeClr>
                    </a:solidFill>
                  </a:rPr>
                  <a:t>Let the Data Decide</a:t>
                </a:r>
              </a:p>
            </p:txBody>
          </p:sp>
        </p:grpSp>
        <p:grpSp>
          <p:nvGrpSpPr>
            <p:cNvPr id="9" name="Group 8">
              <a:extLst>
                <a:ext uri="{FF2B5EF4-FFF2-40B4-BE49-F238E27FC236}">
                  <a16:creationId xmlns:a16="http://schemas.microsoft.com/office/drawing/2014/main" id="{7909B3DE-D900-4DD1-B768-2EB7750865FC}"/>
                </a:ext>
              </a:extLst>
            </p:cNvPr>
            <p:cNvGrpSpPr/>
            <p:nvPr/>
          </p:nvGrpSpPr>
          <p:grpSpPr>
            <a:xfrm>
              <a:off x="609761" y="2971800"/>
              <a:ext cx="10224305" cy="914400"/>
              <a:chOff x="647217" y="1660967"/>
              <a:chExt cx="10224305" cy="914400"/>
            </a:xfrm>
          </p:grpSpPr>
          <p:pic>
            <p:nvPicPr>
              <p:cNvPr id="10" name="Graphic 9" descr="Computer">
                <a:extLst>
                  <a:ext uri="{FF2B5EF4-FFF2-40B4-BE49-F238E27FC236}">
                    <a16:creationId xmlns:a16="http://schemas.microsoft.com/office/drawing/2014/main" id="{ADE5F996-74BE-4AD6-AAFE-9BED940BA26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47217" y="1660967"/>
                <a:ext cx="914400" cy="914400"/>
              </a:xfrm>
              <a:prstGeom prst="rect">
                <a:avLst/>
              </a:prstGeom>
            </p:spPr>
          </p:pic>
          <p:sp>
            <p:nvSpPr>
              <p:cNvPr id="11" name="TextBox 10">
                <a:extLst>
                  <a:ext uri="{FF2B5EF4-FFF2-40B4-BE49-F238E27FC236}">
                    <a16:creationId xmlns:a16="http://schemas.microsoft.com/office/drawing/2014/main" id="{94EC2F3A-9093-4FF8-B351-3A71F01A12FE}"/>
                  </a:ext>
                </a:extLst>
              </p:cNvPr>
              <p:cNvSpPr txBox="1"/>
              <p:nvPr/>
            </p:nvSpPr>
            <p:spPr>
              <a:xfrm>
                <a:off x="1582837" y="1856557"/>
                <a:ext cx="9288685" cy="523220"/>
              </a:xfrm>
              <a:prstGeom prst="rect">
                <a:avLst/>
              </a:prstGeom>
              <a:noFill/>
            </p:spPr>
            <p:txBody>
              <a:bodyPr wrap="square" rtlCol="0" anchor="ctr">
                <a:spAutoFit/>
              </a:bodyPr>
              <a:lstStyle/>
              <a:p>
                <a:r>
                  <a:rPr lang="en-US" sz="2800" dirty="0">
                    <a:solidFill>
                      <a:schemeClr val="tx1">
                        <a:lumMod val="85000"/>
                        <a:lumOff val="15000"/>
                      </a:schemeClr>
                    </a:solidFill>
                  </a:rPr>
                  <a:t>Tune Model Hyperparameters</a:t>
                </a:r>
              </a:p>
            </p:txBody>
          </p:sp>
        </p:grpSp>
        <p:grpSp>
          <p:nvGrpSpPr>
            <p:cNvPr id="12" name="Group 11">
              <a:extLst>
                <a:ext uri="{FF2B5EF4-FFF2-40B4-BE49-F238E27FC236}">
                  <a16:creationId xmlns:a16="http://schemas.microsoft.com/office/drawing/2014/main" id="{F8A37659-9B1E-4DBB-A92C-5A5FDE18FEC3}"/>
                </a:ext>
              </a:extLst>
            </p:cNvPr>
            <p:cNvGrpSpPr/>
            <p:nvPr/>
          </p:nvGrpSpPr>
          <p:grpSpPr>
            <a:xfrm>
              <a:off x="609761" y="3971122"/>
              <a:ext cx="10224305" cy="914400"/>
              <a:chOff x="647217" y="1660967"/>
              <a:chExt cx="10224305" cy="914400"/>
            </a:xfrm>
          </p:grpSpPr>
          <p:pic>
            <p:nvPicPr>
              <p:cNvPr id="13" name="Graphic 12" descr="Hourglass">
                <a:extLst>
                  <a:ext uri="{FF2B5EF4-FFF2-40B4-BE49-F238E27FC236}">
                    <a16:creationId xmlns:a16="http://schemas.microsoft.com/office/drawing/2014/main" id="{3DFE5CC5-BB47-4897-BB83-DDBD922A5D9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47217" y="1660967"/>
                <a:ext cx="914400" cy="914400"/>
              </a:xfrm>
              <a:prstGeom prst="rect">
                <a:avLst/>
              </a:prstGeom>
            </p:spPr>
          </p:pic>
          <p:sp>
            <p:nvSpPr>
              <p:cNvPr id="14" name="TextBox 13">
                <a:extLst>
                  <a:ext uri="{FF2B5EF4-FFF2-40B4-BE49-F238E27FC236}">
                    <a16:creationId xmlns:a16="http://schemas.microsoft.com/office/drawing/2014/main" id="{611AB6C7-7039-4AB0-853C-BD4AADAB0C03}"/>
                  </a:ext>
                </a:extLst>
              </p:cNvPr>
              <p:cNvSpPr txBox="1"/>
              <p:nvPr/>
            </p:nvSpPr>
            <p:spPr>
              <a:xfrm>
                <a:off x="1582837" y="1856557"/>
                <a:ext cx="9288685" cy="523220"/>
              </a:xfrm>
              <a:prstGeom prst="rect">
                <a:avLst/>
              </a:prstGeom>
              <a:noFill/>
            </p:spPr>
            <p:txBody>
              <a:bodyPr wrap="square" rtlCol="0" anchor="ctr">
                <a:spAutoFit/>
              </a:bodyPr>
              <a:lstStyle/>
              <a:p>
                <a:r>
                  <a:rPr lang="en-US" sz="2800" dirty="0">
                    <a:solidFill>
                      <a:schemeClr val="tx1">
                        <a:lumMod val="85000"/>
                        <a:lumOff val="15000"/>
                      </a:schemeClr>
                    </a:solidFill>
                  </a:rPr>
                  <a:t>Postpone the Feature Engineering</a:t>
                </a:r>
              </a:p>
            </p:txBody>
          </p:sp>
        </p:grpSp>
        <p:grpSp>
          <p:nvGrpSpPr>
            <p:cNvPr id="17" name="Group 16">
              <a:extLst>
                <a:ext uri="{FF2B5EF4-FFF2-40B4-BE49-F238E27FC236}">
                  <a16:creationId xmlns:a16="http://schemas.microsoft.com/office/drawing/2014/main" id="{9A2FAABD-676E-4C29-84A2-DE1535C9B755}"/>
                </a:ext>
              </a:extLst>
            </p:cNvPr>
            <p:cNvGrpSpPr/>
            <p:nvPr/>
          </p:nvGrpSpPr>
          <p:grpSpPr>
            <a:xfrm>
              <a:off x="609761" y="4970444"/>
              <a:ext cx="10224305" cy="914400"/>
              <a:chOff x="647217" y="1660967"/>
              <a:chExt cx="10224305" cy="914400"/>
            </a:xfrm>
          </p:grpSpPr>
          <p:pic>
            <p:nvPicPr>
              <p:cNvPr id="18" name="Graphic 17" descr="Head with Gears">
                <a:extLst>
                  <a:ext uri="{FF2B5EF4-FFF2-40B4-BE49-F238E27FC236}">
                    <a16:creationId xmlns:a16="http://schemas.microsoft.com/office/drawing/2014/main" id="{EF583E43-5DAD-41A1-9FE0-C5863409A8A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47217" y="1660967"/>
                <a:ext cx="914400" cy="914400"/>
              </a:xfrm>
              <a:prstGeom prst="rect">
                <a:avLst/>
              </a:prstGeom>
            </p:spPr>
          </p:pic>
          <p:sp>
            <p:nvSpPr>
              <p:cNvPr id="19" name="TextBox 18">
                <a:extLst>
                  <a:ext uri="{FF2B5EF4-FFF2-40B4-BE49-F238E27FC236}">
                    <a16:creationId xmlns:a16="http://schemas.microsoft.com/office/drawing/2014/main" id="{6E5616E6-A45C-4AB5-A78F-B45722DA0A4B}"/>
                  </a:ext>
                </a:extLst>
              </p:cNvPr>
              <p:cNvSpPr txBox="1"/>
              <p:nvPr/>
            </p:nvSpPr>
            <p:spPr>
              <a:xfrm>
                <a:off x="1582837" y="1856557"/>
                <a:ext cx="9288685" cy="523220"/>
              </a:xfrm>
              <a:prstGeom prst="rect">
                <a:avLst/>
              </a:prstGeom>
              <a:noFill/>
            </p:spPr>
            <p:txBody>
              <a:bodyPr wrap="square" rtlCol="0" anchor="ctr">
                <a:spAutoFit/>
              </a:bodyPr>
              <a:lstStyle/>
              <a:p>
                <a:r>
                  <a:rPr lang="en-US" sz="2800" dirty="0">
                    <a:solidFill>
                      <a:schemeClr val="tx1">
                        <a:lumMod val="85000"/>
                        <a:lumOff val="15000"/>
                      </a:schemeClr>
                    </a:solidFill>
                  </a:rPr>
                  <a:t>Extending with SQL, R and Python</a:t>
                </a:r>
              </a:p>
            </p:txBody>
          </p:sp>
        </p:grpSp>
      </p:grpSp>
    </p:spTree>
    <p:extLst>
      <p:ext uri="{BB962C8B-B14F-4D97-AF65-F5344CB8AC3E}">
        <p14:creationId xmlns:p14="http://schemas.microsoft.com/office/powerpoint/2010/main" val="41572845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ABA0BB-A1B9-4B86-9E63-0580397CACA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457200">
              <a:spcAft>
                <a:spcPts val="600"/>
              </a:spcAft>
            </a:pPr>
            <a:fld id="{4D851150-C2CA-4955-8565-35F231FFB3CA}" type="slidenum">
              <a:rPr lang="en-US" smtClean="0">
                <a:solidFill>
                  <a:schemeClr val="tx1">
                    <a:tint val="75000"/>
                  </a:schemeClr>
                </a:solidFill>
                <a:latin typeface="+mn-lt"/>
                <a:cs typeface="+mn-cs"/>
              </a:rPr>
              <a:pPr defTabSz="457200">
                <a:spcAft>
                  <a:spcPts val="600"/>
                </a:spcAft>
              </a:pPr>
              <a:t>8</a:t>
            </a:fld>
            <a:endParaRPr lang="en-US">
              <a:solidFill>
                <a:schemeClr val="tx1">
                  <a:tint val="75000"/>
                </a:schemeClr>
              </a:solidFill>
              <a:latin typeface="+mn-lt"/>
              <a:cs typeface="+mn-cs"/>
            </a:endParaRPr>
          </a:p>
        </p:txBody>
      </p:sp>
      <p:sp>
        <p:nvSpPr>
          <p:cNvPr id="4" name="Title 1">
            <a:extLst>
              <a:ext uri="{FF2B5EF4-FFF2-40B4-BE49-F238E27FC236}">
                <a16:creationId xmlns:a16="http://schemas.microsoft.com/office/drawing/2014/main" id="{6998ED11-1172-4C6E-9946-9F0FA743EDC2}"/>
              </a:ext>
            </a:extLst>
          </p:cNvPr>
          <p:cNvSpPr txBox="1">
            <a:spLocks/>
          </p:cNvSpPr>
          <p:nvPr/>
        </p:nvSpPr>
        <p:spPr>
          <a:xfrm>
            <a:off x="640080" y="640080"/>
            <a:ext cx="2752354" cy="2709275"/>
          </a:xfrm>
          <a:prstGeom prst="ellipse">
            <a:avLst/>
          </a:prstGeom>
          <a:solidFill>
            <a:srgbClr val="A30719"/>
          </a:solidFill>
          <a:ln w="174625" cmpd="thinThick">
            <a:solidFill>
              <a:srgbClr val="A30719"/>
            </a:solidFill>
          </a:ln>
        </p:spPr>
        <p:txBody>
          <a:bodyPr vert="horz" lIns="91440" tIns="45720" rIns="91440" bIns="45720" rtlCol="0" anchor="ctr">
            <a:normAutofit/>
          </a:bodyPr>
          <a:lstStyle>
            <a:lvl1pPr algn="ctr" defTabSz="914400" rtl="0" eaLnBrk="1" latinLnBrk="0" hangingPunct="1">
              <a:lnSpc>
                <a:spcPct val="90000"/>
              </a:lnSpc>
              <a:spcBef>
                <a:spcPct val="0"/>
              </a:spcBef>
              <a:buNone/>
              <a:defRPr sz="6000" b="1" kern="1200">
                <a:solidFill>
                  <a:srgbClr val="993300"/>
                </a:solidFill>
                <a:latin typeface="+mj-lt"/>
                <a:ea typeface="+mj-ea"/>
                <a:cs typeface="+mj-cs"/>
              </a:defRPr>
            </a:lvl1pPr>
          </a:lstStyle>
          <a:p>
            <a:pPr>
              <a:spcAft>
                <a:spcPts val="600"/>
              </a:spcAft>
            </a:pPr>
            <a:r>
              <a:rPr lang="en-US" sz="2800" dirty="0">
                <a:solidFill>
                  <a:schemeClr val="bg1"/>
                </a:solidFill>
              </a:rPr>
              <a:t>Let the Data Decide</a:t>
            </a:r>
          </a:p>
        </p:txBody>
      </p:sp>
    </p:spTree>
    <p:extLst>
      <p:ext uri="{BB962C8B-B14F-4D97-AF65-F5344CB8AC3E}">
        <p14:creationId xmlns:p14="http://schemas.microsoft.com/office/powerpoint/2010/main" val="3705118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EE90E1-240D-48D1-B61F-721D3C0FBBFC}"/>
              </a:ext>
            </a:extLst>
          </p:cNvPr>
          <p:cNvSpPr>
            <a:spLocks noGrp="1"/>
          </p:cNvSpPr>
          <p:nvPr>
            <p:ph type="sldNum" sz="quarter" idx="12"/>
          </p:nvPr>
        </p:nvSpPr>
        <p:spPr/>
        <p:txBody>
          <a:bodyPr/>
          <a:lstStyle/>
          <a:p>
            <a:fld id="{4D851150-C2CA-4955-8565-35F231FFB3CA}" type="slidenum">
              <a:rPr lang="en-US" smtClean="0"/>
              <a:t>9</a:t>
            </a:fld>
            <a:endParaRPr lang="en-US"/>
          </a:p>
        </p:txBody>
      </p:sp>
      <p:sp>
        <p:nvSpPr>
          <p:cNvPr id="3" name="Content Placeholder 2">
            <a:extLst>
              <a:ext uri="{FF2B5EF4-FFF2-40B4-BE49-F238E27FC236}">
                <a16:creationId xmlns:a16="http://schemas.microsoft.com/office/drawing/2014/main" id="{981AD122-8CB0-4B5B-A22B-7957CA9007FF}"/>
              </a:ext>
            </a:extLst>
          </p:cNvPr>
          <p:cNvSpPr>
            <a:spLocks noGrp="1"/>
          </p:cNvSpPr>
          <p:nvPr>
            <p:ph idx="1"/>
          </p:nvPr>
        </p:nvSpPr>
        <p:spPr>
          <a:xfrm>
            <a:off x="609761" y="1078689"/>
            <a:ext cx="10932534" cy="5053000"/>
          </a:xfrm>
        </p:spPr>
        <p:txBody>
          <a:bodyPr numCol="3" anchor="ctr"/>
          <a:lstStyle/>
          <a:p>
            <a:pPr marL="0" indent="0">
              <a:spcBef>
                <a:spcPts val="0"/>
              </a:spcBef>
              <a:buNone/>
            </a:pPr>
            <a:r>
              <a:rPr lang="en-US" sz="1900" dirty="0">
                <a:solidFill>
                  <a:schemeClr val="tx1">
                    <a:lumMod val="85000"/>
                    <a:lumOff val="15000"/>
                  </a:schemeClr>
                </a:solidFill>
              </a:rPr>
              <a:t>Linear Regression</a:t>
            </a:r>
          </a:p>
          <a:p>
            <a:pPr marL="0" indent="0">
              <a:spcBef>
                <a:spcPts val="0"/>
              </a:spcBef>
              <a:buNone/>
            </a:pPr>
            <a:r>
              <a:rPr lang="en-US" sz="1900" dirty="0">
                <a:solidFill>
                  <a:schemeClr val="tx1">
                    <a:lumMod val="85000"/>
                    <a:lumOff val="15000"/>
                  </a:schemeClr>
                </a:solidFill>
              </a:rPr>
              <a:t>Simple Regression</a:t>
            </a:r>
          </a:p>
          <a:p>
            <a:pPr marL="0" indent="0">
              <a:spcBef>
                <a:spcPts val="0"/>
              </a:spcBef>
              <a:buNone/>
            </a:pPr>
            <a:r>
              <a:rPr lang="en-US" sz="1900" dirty="0">
                <a:solidFill>
                  <a:schemeClr val="tx1">
                    <a:lumMod val="85000"/>
                    <a:lumOff val="15000"/>
                  </a:schemeClr>
                </a:solidFill>
              </a:rPr>
              <a:t>Ordinary Least Squares Regression</a:t>
            </a:r>
          </a:p>
          <a:p>
            <a:pPr marL="0" indent="0">
              <a:spcBef>
                <a:spcPts val="0"/>
              </a:spcBef>
              <a:buNone/>
            </a:pPr>
            <a:r>
              <a:rPr lang="en-US" sz="1900" dirty="0">
                <a:solidFill>
                  <a:schemeClr val="tx1">
                    <a:lumMod val="85000"/>
                    <a:lumOff val="15000"/>
                  </a:schemeClr>
                </a:solidFill>
              </a:rPr>
              <a:t>Polynomial Regression</a:t>
            </a:r>
          </a:p>
          <a:p>
            <a:pPr marL="0" indent="0">
              <a:spcBef>
                <a:spcPts val="0"/>
              </a:spcBef>
              <a:buNone/>
            </a:pPr>
            <a:r>
              <a:rPr lang="en-US" sz="1900" dirty="0">
                <a:solidFill>
                  <a:schemeClr val="tx1">
                    <a:lumMod val="85000"/>
                    <a:lumOff val="15000"/>
                  </a:schemeClr>
                </a:solidFill>
              </a:rPr>
              <a:t>Charizard Regression</a:t>
            </a:r>
          </a:p>
          <a:p>
            <a:pPr marL="0" indent="0">
              <a:spcBef>
                <a:spcPts val="0"/>
              </a:spcBef>
              <a:buNone/>
            </a:pPr>
            <a:r>
              <a:rPr lang="en-US" sz="1900" dirty="0">
                <a:solidFill>
                  <a:schemeClr val="tx1">
                    <a:lumMod val="85000"/>
                    <a:lumOff val="15000"/>
                  </a:schemeClr>
                </a:solidFill>
              </a:rPr>
              <a:t>General Linear Model</a:t>
            </a:r>
          </a:p>
          <a:p>
            <a:pPr marL="0" indent="0">
              <a:spcBef>
                <a:spcPts val="0"/>
              </a:spcBef>
              <a:buNone/>
            </a:pPr>
            <a:r>
              <a:rPr lang="en-US" sz="1900" dirty="0">
                <a:solidFill>
                  <a:schemeClr val="tx1">
                    <a:lumMod val="85000"/>
                    <a:lumOff val="15000"/>
                  </a:schemeClr>
                </a:solidFill>
              </a:rPr>
              <a:t>Generalized Linear Model</a:t>
            </a:r>
          </a:p>
          <a:p>
            <a:pPr marL="0" indent="0">
              <a:spcBef>
                <a:spcPts val="0"/>
              </a:spcBef>
              <a:buNone/>
            </a:pPr>
            <a:r>
              <a:rPr lang="en-US" sz="1900" dirty="0">
                <a:solidFill>
                  <a:schemeClr val="tx1">
                    <a:lumMod val="85000"/>
                    <a:lumOff val="15000"/>
                  </a:schemeClr>
                </a:solidFill>
              </a:rPr>
              <a:t>Discrete Choice Regression</a:t>
            </a:r>
          </a:p>
          <a:p>
            <a:pPr marL="0" indent="0">
              <a:spcBef>
                <a:spcPts val="0"/>
              </a:spcBef>
              <a:buNone/>
            </a:pPr>
            <a:r>
              <a:rPr lang="en-US" sz="1900" dirty="0">
                <a:solidFill>
                  <a:schemeClr val="tx1">
                    <a:lumMod val="85000"/>
                    <a:lumOff val="15000"/>
                  </a:schemeClr>
                </a:solidFill>
              </a:rPr>
              <a:t>Logistic Regression</a:t>
            </a:r>
          </a:p>
          <a:p>
            <a:pPr marL="0" indent="0">
              <a:spcBef>
                <a:spcPts val="0"/>
              </a:spcBef>
              <a:buNone/>
            </a:pPr>
            <a:r>
              <a:rPr lang="en-US" sz="1900" dirty="0">
                <a:solidFill>
                  <a:schemeClr val="tx1">
                    <a:lumMod val="85000"/>
                    <a:lumOff val="15000"/>
                  </a:schemeClr>
                </a:solidFill>
              </a:rPr>
              <a:t>Multinomial Logit Regression</a:t>
            </a:r>
          </a:p>
          <a:p>
            <a:pPr marL="0" indent="0">
              <a:spcBef>
                <a:spcPts val="0"/>
              </a:spcBef>
              <a:buNone/>
            </a:pPr>
            <a:r>
              <a:rPr lang="en-US" sz="1900" dirty="0">
                <a:solidFill>
                  <a:schemeClr val="tx1">
                    <a:lumMod val="85000"/>
                    <a:lumOff val="15000"/>
                  </a:schemeClr>
                </a:solidFill>
              </a:rPr>
              <a:t>Mixed Logit Regression</a:t>
            </a:r>
          </a:p>
          <a:p>
            <a:pPr marL="0" indent="0">
              <a:spcBef>
                <a:spcPts val="0"/>
              </a:spcBef>
              <a:buNone/>
            </a:pPr>
            <a:r>
              <a:rPr lang="en-US" sz="1900" dirty="0" err="1">
                <a:solidFill>
                  <a:schemeClr val="tx1">
                    <a:lumMod val="85000"/>
                    <a:lumOff val="15000"/>
                  </a:schemeClr>
                </a:solidFill>
              </a:rPr>
              <a:t>Probit</a:t>
            </a:r>
            <a:r>
              <a:rPr lang="en-US" sz="1900" dirty="0">
                <a:solidFill>
                  <a:schemeClr val="tx1">
                    <a:lumMod val="85000"/>
                    <a:lumOff val="15000"/>
                  </a:schemeClr>
                </a:solidFill>
              </a:rPr>
              <a:t> Regression</a:t>
            </a:r>
          </a:p>
          <a:p>
            <a:pPr marL="0" indent="0">
              <a:spcBef>
                <a:spcPts val="0"/>
              </a:spcBef>
              <a:buNone/>
            </a:pPr>
            <a:r>
              <a:rPr lang="en-US" sz="1900" dirty="0">
                <a:solidFill>
                  <a:schemeClr val="tx1">
                    <a:lumMod val="85000"/>
                    <a:lumOff val="15000"/>
                  </a:schemeClr>
                </a:solidFill>
              </a:rPr>
              <a:t>Multinomial </a:t>
            </a:r>
            <a:r>
              <a:rPr lang="en-US" sz="1900" dirty="0" err="1">
                <a:solidFill>
                  <a:schemeClr val="tx1">
                    <a:lumMod val="85000"/>
                    <a:lumOff val="15000"/>
                  </a:schemeClr>
                </a:solidFill>
              </a:rPr>
              <a:t>Probit</a:t>
            </a:r>
            <a:r>
              <a:rPr lang="en-US" sz="1900" dirty="0">
                <a:solidFill>
                  <a:schemeClr val="tx1">
                    <a:lumMod val="85000"/>
                    <a:lumOff val="15000"/>
                  </a:schemeClr>
                </a:solidFill>
              </a:rPr>
              <a:t> Regression</a:t>
            </a:r>
          </a:p>
          <a:p>
            <a:pPr marL="0" indent="0">
              <a:spcBef>
                <a:spcPts val="0"/>
              </a:spcBef>
              <a:buNone/>
            </a:pPr>
            <a:r>
              <a:rPr lang="en-US" sz="1900" dirty="0">
                <a:solidFill>
                  <a:schemeClr val="tx1">
                    <a:lumMod val="85000"/>
                    <a:lumOff val="15000"/>
                  </a:schemeClr>
                </a:solidFill>
              </a:rPr>
              <a:t>Ordered Logit Regression</a:t>
            </a:r>
          </a:p>
          <a:p>
            <a:pPr marL="0" indent="0">
              <a:spcBef>
                <a:spcPts val="0"/>
              </a:spcBef>
              <a:buNone/>
            </a:pPr>
            <a:r>
              <a:rPr lang="en-US" sz="1900" dirty="0">
                <a:solidFill>
                  <a:schemeClr val="tx1">
                    <a:lumMod val="85000"/>
                    <a:lumOff val="15000"/>
                  </a:schemeClr>
                </a:solidFill>
              </a:rPr>
              <a:t>Ordered </a:t>
            </a:r>
            <a:r>
              <a:rPr lang="en-US" sz="1900" dirty="0" err="1">
                <a:solidFill>
                  <a:schemeClr val="tx1">
                    <a:lumMod val="85000"/>
                    <a:lumOff val="15000"/>
                  </a:schemeClr>
                </a:solidFill>
              </a:rPr>
              <a:t>Probit</a:t>
            </a:r>
            <a:r>
              <a:rPr lang="en-US" sz="1900" dirty="0">
                <a:solidFill>
                  <a:schemeClr val="tx1">
                    <a:lumMod val="85000"/>
                    <a:lumOff val="15000"/>
                  </a:schemeClr>
                </a:solidFill>
              </a:rPr>
              <a:t> Regression</a:t>
            </a:r>
          </a:p>
          <a:p>
            <a:pPr marL="0" indent="0">
              <a:spcBef>
                <a:spcPts val="0"/>
              </a:spcBef>
              <a:buNone/>
            </a:pPr>
            <a:r>
              <a:rPr lang="en-US" sz="1900" dirty="0">
                <a:solidFill>
                  <a:schemeClr val="tx1">
                    <a:lumMod val="85000"/>
                    <a:lumOff val="15000"/>
                  </a:schemeClr>
                </a:solidFill>
              </a:rPr>
              <a:t>Poisson Regression</a:t>
            </a:r>
          </a:p>
          <a:p>
            <a:pPr marL="0" indent="0">
              <a:spcBef>
                <a:spcPts val="0"/>
              </a:spcBef>
              <a:buNone/>
            </a:pPr>
            <a:r>
              <a:rPr lang="en-US" sz="1900" dirty="0">
                <a:solidFill>
                  <a:schemeClr val="tx1">
                    <a:lumMod val="85000"/>
                    <a:lumOff val="15000"/>
                  </a:schemeClr>
                </a:solidFill>
              </a:rPr>
              <a:t>Multilevel Regression Model</a:t>
            </a:r>
          </a:p>
          <a:p>
            <a:pPr marL="0" indent="0">
              <a:spcBef>
                <a:spcPts val="0"/>
              </a:spcBef>
              <a:buNone/>
            </a:pPr>
            <a:r>
              <a:rPr lang="en-US" sz="1900" dirty="0">
                <a:solidFill>
                  <a:schemeClr val="tx1">
                    <a:lumMod val="85000"/>
                    <a:lumOff val="15000"/>
                  </a:schemeClr>
                </a:solidFill>
              </a:rPr>
              <a:t>Fixed Effects Regression</a:t>
            </a:r>
          </a:p>
          <a:p>
            <a:pPr marL="0" indent="0">
              <a:spcBef>
                <a:spcPts val="0"/>
              </a:spcBef>
              <a:buNone/>
            </a:pPr>
            <a:r>
              <a:rPr lang="en-US" sz="1900" dirty="0">
                <a:solidFill>
                  <a:schemeClr val="tx1">
                    <a:lumMod val="85000"/>
                    <a:lumOff val="15000"/>
                  </a:schemeClr>
                </a:solidFill>
              </a:rPr>
              <a:t>Random Effects Regression</a:t>
            </a:r>
          </a:p>
          <a:p>
            <a:pPr marL="0" indent="0">
              <a:spcBef>
                <a:spcPts val="0"/>
              </a:spcBef>
              <a:buNone/>
            </a:pPr>
            <a:r>
              <a:rPr lang="en-US" sz="1900" dirty="0">
                <a:solidFill>
                  <a:schemeClr val="tx1">
                    <a:lumMod val="85000"/>
                    <a:lumOff val="15000"/>
                  </a:schemeClr>
                </a:solidFill>
              </a:rPr>
              <a:t>Mixed Model Regression</a:t>
            </a:r>
          </a:p>
          <a:p>
            <a:pPr marL="0" indent="0">
              <a:spcBef>
                <a:spcPts val="0"/>
              </a:spcBef>
              <a:buNone/>
            </a:pPr>
            <a:r>
              <a:rPr lang="en-US" sz="1900" dirty="0">
                <a:solidFill>
                  <a:schemeClr val="tx1">
                    <a:lumMod val="85000"/>
                    <a:lumOff val="15000"/>
                  </a:schemeClr>
                </a:solidFill>
              </a:rPr>
              <a:t>Nonlinear Regression</a:t>
            </a:r>
          </a:p>
          <a:p>
            <a:pPr marL="0" indent="0">
              <a:spcBef>
                <a:spcPts val="0"/>
              </a:spcBef>
              <a:buNone/>
            </a:pPr>
            <a:r>
              <a:rPr lang="en-US" sz="1900" dirty="0">
                <a:solidFill>
                  <a:schemeClr val="tx1">
                    <a:lumMod val="85000"/>
                    <a:lumOff val="15000"/>
                  </a:schemeClr>
                </a:solidFill>
              </a:rPr>
              <a:t>Nonparametric Regression</a:t>
            </a:r>
          </a:p>
          <a:p>
            <a:pPr marL="0" indent="0">
              <a:spcBef>
                <a:spcPts val="0"/>
              </a:spcBef>
              <a:buNone/>
            </a:pPr>
            <a:r>
              <a:rPr lang="en-US" sz="1900" dirty="0">
                <a:solidFill>
                  <a:schemeClr val="tx1">
                    <a:lumMod val="85000"/>
                    <a:lumOff val="15000"/>
                  </a:schemeClr>
                </a:solidFill>
              </a:rPr>
              <a:t>Semiparametric Regression</a:t>
            </a:r>
          </a:p>
          <a:p>
            <a:pPr marL="0" indent="0">
              <a:spcBef>
                <a:spcPts val="0"/>
              </a:spcBef>
              <a:buNone/>
            </a:pPr>
            <a:r>
              <a:rPr lang="en-US" sz="1900" dirty="0">
                <a:solidFill>
                  <a:schemeClr val="tx1">
                    <a:lumMod val="85000"/>
                    <a:lumOff val="15000"/>
                  </a:schemeClr>
                </a:solidFill>
              </a:rPr>
              <a:t>Robust Regression</a:t>
            </a:r>
          </a:p>
          <a:p>
            <a:pPr marL="0" indent="0">
              <a:spcBef>
                <a:spcPts val="0"/>
              </a:spcBef>
              <a:buNone/>
            </a:pPr>
            <a:r>
              <a:rPr lang="en-US" sz="1900" dirty="0" err="1">
                <a:solidFill>
                  <a:schemeClr val="tx1">
                    <a:lumMod val="85000"/>
                    <a:lumOff val="15000"/>
                  </a:schemeClr>
                </a:solidFill>
              </a:rPr>
              <a:t>Arceus</a:t>
            </a:r>
            <a:r>
              <a:rPr lang="en-US" sz="1900" dirty="0">
                <a:solidFill>
                  <a:schemeClr val="tx1">
                    <a:lumMod val="85000"/>
                    <a:lumOff val="15000"/>
                  </a:schemeClr>
                </a:solidFill>
              </a:rPr>
              <a:t> Estimation</a:t>
            </a:r>
          </a:p>
          <a:p>
            <a:pPr marL="0" indent="0">
              <a:spcBef>
                <a:spcPts val="0"/>
              </a:spcBef>
              <a:buNone/>
            </a:pPr>
            <a:r>
              <a:rPr lang="en-US" sz="1900" dirty="0">
                <a:solidFill>
                  <a:schemeClr val="tx1">
                    <a:lumMod val="85000"/>
                    <a:lumOff val="15000"/>
                  </a:schemeClr>
                </a:solidFill>
              </a:rPr>
              <a:t>Quantile Regression</a:t>
            </a:r>
          </a:p>
          <a:p>
            <a:pPr marL="0" indent="0">
              <a:spcBef>
                <a:spcPts val="0"/>
              </a:spcBef>
              <a:buNone/>
            </a:pPr>
            <a:r>
              <a:rPr lang="en-US" sz="1900" dirty="0">
                <a:solidFill>
                  <a:schemeClr val="tx1">
                    <a:lumMod val="85000"/>
                    <a:lumOff val="15000"/>
                  </a:schemeClr>
                </a:solidFill>
              </a:rPr>
              <a:t>Isotonic Regression</a:t>
            </a:r>
          </a:p>
          <a:p>
            <a:pPr marL="0" indent="0">
              <a:spcBef>
                <a:spcPts val="0"/>
              </a:spcBef>
              <a:buNone/>
            </a:pPr>
            <a:r>
              <a:rPr lang="en-US" sz="1900" dirty="0">
                <a:solidFill>
                  <a:schemeClr val="tx1">
                    <a:lumMod val="85000"/>
                    <a:lumOff val="15000"/>
                  </a:schemeClr>
                </a:solidFill>
              </a:rPr>
              <a:t>Principal Components Regression</a:t>
            </a:r>
          </a:p>
          <a:p>
            <a:pPr marL="0" indent="0">
              <a:spcBef>
                <a:spcPts val="0"/>
              </a:spcBef>
              <a:buNone/>
            </a:pPr>
            <a:r>
              <a:rPr lang="en-US" sz="1900" dirty="0">
                <a:solidFill>
                  <a:schemeClr val="tx1">
                    <a:lumMod val="85000"/>
                    <a:lumOff val="15000"/>
                  </a:schemeClr>
                </a:solidFill>
              </a:rPr>
              <a:t>Least Angle Regression</a:t>
            </a:r>
          </a:p>
          <a:p>
            <a:pPr marL="0" indent="0">
              <a:spcBef>
                <a:spcPts val="0"/>
              </a:spcBef>
              <a:buNone/>
            </a:pPr>
            <a:r>
              <a:rPr lang="en-US" sz="1900" dirty="0">
                <a:solidFill>
                  <a:schemeClr val="tx1">
                    <a:lumMod val="85000"/>
                    <a:lumOff val="15000"/>
                  </a:schemeClr>
                </a:solidFill>
              </a:rPr>
              <a:t>Local Regression</a:t>
            </a:r>
          </a:p>
          <a:p>
            <a:pPr marL="0" indent="0">
              <a:spcBef>
                <a:spcPts val="0"/>
              </a:spcBef>
              <a:buNone/>
            </a:pPr>
            <a:r>
              <a:rPr lang="en-US" sz="1900" dirty="0">
                <a:solidFill>
                  <a:schemeClr val="tx1">
                    <a:lumMod val="85000"/>
                    <a:lumOff val="15000"/>
                  </a:schemeClr>
                </a:solidFill>
              </a:rPr>
              <a:t>Segmented Regression</a:t>
            </a:r>
          </a:p>
          <a:p>
            <a:pPr marL="0" indent="0">
              <a:spcBef>
                <a:spcPts val="0"/>
              </a:spcBef>
              <a:buNone/>
            </a:pPr>
            <a:r>
              <a:rPr lang="en-US" sz="1900" dirty="0">
                <a:solidFill>
                  <a:schemeClr val="tx1">
                    <a:lumMod val="85000"/>
                    <a:lumOff val="15000"/>
                  </a:schemeClr>
                </a:solidFill>
              </a:rPr>
              <a:t>Errors-in-Variables Regression</a:t>
            </a:r>
          </a:p>
          <a:p>
            <a:pPr marL="0" indent="0">
              <a:spcBef>
                <a:spcPts val="0"/>
              </a:spcBef>
              <a:buNone/>
            </a:pPr>
            <a:r>
              <a:rPr lang="en-US" sz="1900" dirty="0">
                <a:solidFill>
                  <a:schemeClr val="tx1">
                    <a:lumMod val="85000"/>
                    <a:lumOff val="15000"/>
                  </a:schemeClr>
                </a:solidFill>
              </a:rPr>
              <a:t>Least Squares Estimation</a:t>
            </a:r>
          </a:p>
          <a:p>
            <a:pPr marL="0" indent="0">
              <a:spcBef>
                <a:spcPts val="0"/>
              </a:spcBef>
              <a:buNone/>
            </a:pPr>
            <a:r>
              <a:rPr lang="en-US" sz="1900" dirty="0" err="1">
                <a:solidFill>
                  <a:schemeClr val="tx1">
                    <a:lumMod val="85000"/>
                    <a:lumOff val="15000"/>
                  </a:schemeClr>
                </a:solidFill>
              </a:rPr>
              <a:t>Delcatty</a:t>
            </a:r>
            <a:r>
              <a:rPr lang="en-US" sz="1900" dirty="0">
                <a:solidFill>
                  <a:schemeClr val="tx1">
                    <a:lumMod val="85000"/>
                    <a:lumOff val="15000"/>
                  </a:schemeClr>
                </a:solidFill>
              </a:rPr>
              <a:t> Residual</a:t>
            </a:r>
          </a:p>
          <a:p>
            <a:pPr marL="0" indent="0">
              <a:spcBef>
                <a:spcPts val="0"/>
              </a:spcBef>
              <a:buNone/>
            </a:pPr>
            <a:r>
              <a:rPr lang="en-US" sz="1900" dirty="0">
                <a:solidFill>
                  <a:schemeClr val="tx1">
                    <a:lumMod val="85000"/>
                    <a:lumOff val="15000"/>
                  </a:schemeClr>
                </a:solidFill>
              </a:rPr>
              <a:t>Ordinary Least Squares Estimation</a:t>
            </a:r>
          </a:p>
          <a:p>
            <a:pPr marL="0" indent="0">
              <a:spcBef>
                <a:spcPts val="0"/>
              </a:spcBef>
              <a:buNone/>
            </a:pPr>
            <a:r>
              <a:rPr lang="en-US" sz="1900" dirty="0">
                <a:solidFill>
                  <a:schemeClr val="tx1">
                    <a:lumMod val="85000"/>
                    <a:lumOff val="15000"/>
                  </a:schemeClr>
                </a:solidFill>
              </a:rPr>
              <a:t>Linear Estimation</a:t>
            </a:r>
          </a:p>
          <a:p>
            <a:pPr marL="0" indent="0">
              <a:spcBef>
                <a:spcPts val="0"/>
              </a:spcBef>
              <a:buNone/>
            </a:pPr>
            <a:r>
              <a:rPr lang="en-US" sz="1900" dirty="0">
                <a:solidFill>
                  <a:schemeClr val="tx1">
                    <a:lumMod val="85000"/>
                    <a:lumOff val="15000"/>
                  </a:schemeClr>
                </a:solidFill>
              </a:rPr>
              <a:t>Partial Estimation</a:t>
            </a:r>
          </a:p>
          <a:p>
            <a:pPr marL="0" indent="0">
              <a:spcBef>
                <a:spcPts val="0"/>
              </a:spcBef>
              <a:buNone/>
            </a:pPr>
            <a:r>
              <a:rPr lang="en-US" sz="1900" dirty="0">
                <a:solidFill>
                  <a:schemeClr val="tx1">
                    <a:lumMod val="85000"/>
                    <a:lumOff val="15000"/>
                  </a:schemeClr>
                </a:solidFill>
              </a:rPr>
              <a:t>Total Estimation</a:t>
            </a:r>
          </a:p>
          <a:p>
            <a:pPr marL="0" indent="0">
              <a:spcBef>
                <a:spcPts val="0"/>
              </a:spcBef>
              <a:buNone/>
            </a:pPr>
            <a:r>
              <a:rPr lang="en-US" sz="1900" dirty="0">
                <a:solidFill>
                  <a:schemeClr val="tx1">
                    <a:lumMod val="85000"/>
                    <a:lumOff val="15000"/>
                  </a:schemeClr>
                </a:solidFill>
              </a:rPr>
              <a:t>Generalized Estimation</a:t>
            </a:r>
          </a:p>
          <a:p>
            <a:pPr marL="0" indent="0">
              <a:spcBef>
                <a:spcPts val="0"/>
              </a:spcBef>
              <a:buNone/>
            </a:pPr>
            <a:r>
              <a:rPr lang="en-US" sz="1900" dirty="0">
                <a:solidFill>
                  <a:schemeClr val="tx1">
                    <a:lumMod val="85000"/>
                    <a:lumOff val="15000"/>
                  </a:schemeClr>
                </a:solidFill>
              </a:rPr>
              <a:t>Weighted Estimation</a:t>
            </a:r>
          </a:p>
          <a:p>
            <a:pPr marL="0" indent="0">
              <a:spcBef>
                <a:spcPts val="0"/>
              </a:spcBef>
              <a:buNone/>
            </a:pPr>
            <a:r>
              <a:rPr lang="en-US" sz="1900" dirty="0">
                <a:solidFill>
                  <a:schemeClr val="tx1">
                    <a:lumMod val="85000"/>
                    <a:lumOff val="15000"/>
                  </a:schemeClr>
                </a:solidFill>
              </a:rPr>
              <a:t>Non-Linear Estimation</a:t>
            </a:r>
          </a:p>
          <a:p>
            <a:pPr marL="0" indent="0">
              <a:spcBef>
                <a:spcPts val="0"/>
              </a:spcBef>
              <a:buNone/>
            </a:pPr>
            <a:r>
              <a:rPr lang="en-US" sz="1900" dirty="0">
                <a:solidFill>
                  <a:schemeClr val="tx1">
                    <a:lumMod val="85000"/>
                    <a:lumOff val="15000"/>
                  </a:schemeClr>
                </a:solidFill>
              </a:rPr>
              <a:t>Non-Negative Estimation</a:t>
            </a:r>
          </a:p>
          <a:p>
            <a:pPr marL="0" indent="0">
              <a:spcBef>
                <a:spcPts val="0"/>
              </a:spcBef>
              <a:buNone/>
            </a:pPr>
            <a:r>
              <a:rPr lang="en-US" sz="1900" dirty="0">
                <a:solidFill>
                  <a:schemeClr val="tx1">
                    <a:lumMod val="85000"/>
                    <a:lumOff val="15000"/>
                  </a:schemeClr>
                </a:solidFill>
              </a:rPr>
              <a:t>Iteratively Reweighted Estimation</a:t>
            </a:r>
          </a:p>
          <a:p>
            <a:pPr marL="0" indent="0">
              <a:spcBef>
                <a:spcPts val="0"/>
              </a:spcBef>
              <a:buNone/>
            </a:pPr>
            <a:r>
              <a:rPr lang="en-US" sz="1900" dirty="0">
                <a:solidFill>
                  <a:schemeClr val="tx1">
                    <a:lumMod val="85000"/>
                    <a:lumOff val="15000"/>
                  </a:schemeClr>
                </a:solidFill>
              </a:rPr>
              <a:t>Ridge Regression</a:t>
            </a:r>
          </a:p>
          <a:p>
            <a:pPr marL="0" indent="0">
              <a:spcBef>
                <a:spcPts val="0"/>
              </a:spcBef>
              <a:buNone/>
            </a:pPr>
            <a:r>
              <a:rPr lang="en-US" sz="1900" dirty="0">
                <a:solidFill>
                  <a:schemeClr val="tx1">
                    <a:lumMod val="85000"/>
                    <a:lumOff val="15000"/>
                  </a:schemeClr>
                </a:solidFill>
              </a:rPr>
              <a:t>Least Absolute Deviations Estimation</a:t>
            </a:r>
          </a:p>
          <a:p>
            <a:pPr marL="0" indent="0">
              <a:spcBef>
                <a:spcPts val="0"/>
              </a:spcBef>
              <a:buNone/>
            </a:pPr>
            <a:r>
              <a:rPr lang="en-US" sz="1900" dirty="0" err="1">
                <a:solidFill>
                  <a:schemeClr val="tx1">
                    <a:lumMod val="85000"/>
                    <a:lumOff val="15000"/>
                  </a:schemeClr>
                </a:solidFill>
              </a:rPr>
              <a:t>Rowlet</a:t>
            </a:r>
            <a:r>
              <a:rPr lang="en-US" sz="1900" dirty="0">
                <a:solidFill>
                  <a:schemeClr val="tx1">
                    <a:lumMod val="85000"/>
                    <a:lumOff val="15000"/>
                  </a:schemeClr>
                </a:solidFill>
              </a:rPr>
              <a:t> Validation</a:t>
            </a:r>
          </a:p>
          <a:p>
            <a:pPr marL="0" indent="0">
              <a:spcBef>
                <a:spcPts val="0"/>
              </a:spcBef>
              <a:buNone/>
            </a:pPr>
            <a:r>
              <a:rPr lang="en-US" sz="1900" dirty="0">
                <a:solidFill>
                  <a:schemeClr val="tx1">
                    <a:lumMod val="85000"/>
                    <a:lumOff val="15000"/>
                  </a:schemeClr>
                </a:solidFill>
              </a:rPr>
              <a:t>Bayesian Estimation</a:t>
            </a:r>
          </a:p>
          <a:p>
            <a:pPr marL="0" indent="0">
              <a:spcBef>
                <a:spcPts val="0"/>
              </a:spcBef>
              <a:buNone/>
            </a:pPr>
            <a:r>
              <a:rPr lang="en-US" sz="1900" dirty="0">
                <a:solidFill>
                  <a:schemeClr val="tx1">
                    <a:lumMod val="85000"/>
                    <a:lumOff val="15000"/>
                  </a:schemeClr>
                </a:solidFill>
              </a:rPr>
              <a:t>Bayesian Multivariate Estimation</a:t>
            </a:r>
          </a:p>
          <a:p>
            <a:pPr marL="0" indent="0">
              <a:spcBef>
                <a:spcPts val="0"/>
              </a:spcBef>
              <a:buNone/>
            </a:pPr>
            <a:r>
              <a:rPr lang="en-US" sz="1900" dirty="0">
                <a:solidFill>
                  <a:schemeClr val="tx1">
                    <a:lumMod val="85000"/>
                    <a:lumOff val="15000"/>
                  </a:schemeClr>
                </a:solidFill>
              </a:rPr>
              <a:t>Regression Model Validation</a:t>
            </a:r>
          </a:p>
          <a:p>
            <a:pPr marL="0" indent="0">
              <a:spcBef>
                <a:spcPts val="0"/>
              </a:spcBef>
              <a:buNone/>
            </a:pPr>
            <a:r>
              <a:rPr lang="en-US" sz="1900" dirty="0">
                <a:solidFill>
                  <a:schemeClr val="tx1">
                    <a:lumMod val="85000"/>
                    <a:lumOff val="15000"/>
                  </a:schemeClr>
                </a:solidFill>
              </a:rPr>
              <a:t>Mean and Predicted Response</a:t>
            </a:r>
          </a:p>
          <a:p>
            <a:pPr marL="0" indent="0">
              <a:spcBef>
                <a:spcPts val="0"/>
              </a:spcBef>
              <a:buNone/>
            </a:pPr>
            <a:r>
              <a:rPr lang="en-US" sz="1900" dirty="0">
                <a:solidFill>
                  <a:schemeClr val="tx1">
                    <a:lumMod val="85000"/>
                    <a:lumOff val="15000"/>
                  </a:schemeClr>
                </a:solidFill>
              </a:rPr>
              <a:t>Errors and Residuals</a:t>
            </a:r>
          </a:p>
          <a:p>
            <a:pPr marL="0" indent="0">
              <a:spcBef>
                <a:spcPts val="0"/>
              </a:spcBef>
              <a:buNone/>
            </a:pPr>
            <a:r>
              <a:rPr lang="en-US" sz="1900" dirty="0">
                <a:solidFill>
                  <a:schemeClr val="tx1">
                    <a:lumMod val="85000"/>
                    <a:lumOff val="15000"/>
                  </a:schemeClr>
                </a:solidFill>
              </a:rPr>
              <a:t>Goodness of Fit</a:t>
            </a:r>
          </a:p>
          <a:p>
            <a:pPr marL="0" indent="0">
              <a:spcBef>
                <a:spcPts val="0"/>
              </a:spcBef>
              <a:buNone/>
            </a:pPr>
            <a:r>
              <a:rPr lang="en-US" sz="1900" dirty="0">
                <a:solidFill>
                  <a:schemeClr val="tx1">
                    <a:lumMod val="85000"/>
                    <a:lumOff val="15000"/>
                  </a:schemeClr>
                </a:solidFill>
              </a:rPr>
              <a:t>Studentized Residual</a:t>
            </a:r>
          </a:p>
          <a:p>
            <a:pPr marL="0" indent="0">
              <a:spcBef>
                <a:spcPts val="0"/>
              </a:spcBef>
              <a:buNone/>
            </a:pPr>
            <a:r>
              <a:rPr lang="en-US" sz="1900" dirty="0">
                <a:solidFill>
                  <a:schemeClr val="tx1">
                    <a:lumMod val="85000"/>
                    <a:lumOff val="15000"/>
                  </a:schemeClr>
                </a:solidFill>
              </a:rPr>
              <a:t>Gauss-Markov Theorem</a:t>
            </a:r>
          </a:p>
        </p:txBody>
      </p:sp>
      <p:sp>
        <p:nvSpPr>
          <p:cNvPr id="4" name="Text Placeholder 3">
            <a:extLst>
              <a:ext uri="{FF2B5EF4-FFF2-40B4-BE49-F238E27FC236}">
                <a16:creationId xmlns:a16="http://schemas.microsoft.com/office/drawing/2014/main" id="{69E24B68-D51D-476B-A86C-9C6D917364B2}"/>
              </a:ext>
            </a:extLst>
          </p:cNvPr>
          <p:cNvSpPr>
            <a:spLocks noGrp="1"/>
          </p:cNvSpPr>
          <p:nvPr>
            <p:ph type="body" sz="quarter" idx="16"/>
          </p:nvPr>
        </p:nvSpPr>
        <p:spPr>
          <a:xfrm>
            <a:off x="609761" y="315112"/>
            <a:ext cx="10515599" cy="457200"/>
          </a:xfrm>
        </p:spPr>
        <p:txBody>
          <a:bodyPr/>
          <a:lstStyle/>
          <a:p>
            <a:r>
              <a:rPr lang="en-US" dirty="0"/>
              <a:t>Regression Algorithms</a:t>
            </a:r>
          </a:p>
        </p:txBody>
      </p:sp>
      <p:cxnSp>
        <p:nvCxnSpPr>
          <p:cNvPr id="6" name="Straight Connector 5">
            <a:extLst>
              <a:ext uri="{FF2B5EF4-FFF2-40B4-BE49-F238E27FC236}">
                <a16:creationId xmlns:a16="http://schemas.microsoft.com/office/drawing/2014/main" id="{2BC98587-8670-4991-8BFB-696B35FFCC80}"/>
              </a:ext>
            </a:extLst>
          </p:cNvPr>
          <p:cNvCxnSpPr>
            <a:cxnSpLocks/>
          </p:cNvCxnSpPr>
          <p:nvPr/>
        </p:nvCxnSpPr>
        <p:spPr>
          <a:xfrm flipH="1">
            <a:off x="693712" y="750137"/>
            <a:ext cx="3738664" cy="22176"/>
          </a:xfrm>
          <a:prstGeom prst="line">
            <a:avLst/>
          </a:prstGeom>
          <a:ln>
            <a:solidFill>
              <a:srgbClr val="A307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6469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5" end="15"/>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6" end="16"/>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7" end="17"/>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8" end="18"/>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9" end="19"/>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
                                            <p:txEl>
                                              <p:pRg st="20" end="20"/>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21" end="21"/>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
                                            <p:txEl>
                                              <p:pRg st="22" end="22"/>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
                                            <p:txEl>
                                              <p:pRg st="23" end="23"/>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
                                            <p:txEl>
                                              <p:pRg st="24" end="24"/>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
                                            <p:txEl>
                                              <p:pRg st="25" end="25"/>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
                                            <p:txEl>
                                              <p:pRg st="26" end="26"/>
                                            </p:txEl>
                                          </p:spTgt>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
                                            <p:txEl>
                                              <p:pRg st="27" end="27"/>
                                            </p:txEl>
                                          </p:spTgt>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
                                            <p:txEl>
                                              <p:pRg st="28" end="28"/>
                                            </p:txEl>
                                          </p:spTgt>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
                                            <p:txEl>
                                              <p:pRg st="29" end="29"/>
                                            </p:txEl>
                                          </p:spTgt>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
                                            <p:txEl>
                                              <p:pRg st="30" end="30"/>
                                            </p:txEl>
                                          </p:spTgt>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
                                            <p:txEl>
                                              <p:pRg st="31" end="31"/>
                                            </p:txEl>
                                          </p:spTgt>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
                                            <p:txEl>
                                              <p:pRg st="32" end="32"/>
                                            </p:txEl>
                                          </p:spTgt>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
                                            <p:txEl>
                                              <p:pRg st="33" end="33"/>
                                            </p:txEl>
                                          </p:spTgt>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
                                            <p:txEl>
                                              <p:pRg st="34" end="34"/>
                                            </p:txEl>
                                          </p:spTgt>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3">
                                            <p:txEl>
                                              <p:pRg st="35" end="35"/>
                                            </p:txEl>
                                          </p:spTgt>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3">
                                            <p:txEl>
                                              <p:pRg st="36" end="36"/>
                                            </p:txEl>
                                          </p:spTgt>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3">
                                            <p:txEl>
                                              <p:pRg st="37" end="37"/>
                                            </p:txEl>
                                          </p:spTgt>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3">
                                            <p:txEl>
                                              <p:pRg st="38" end="38"/>
                                            </p:txEl>
                                          </p:spTgt>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3">
                                            <p:txEl>
                                              <p:pRg st="39" end="39"/>
                                            </p:txEl>
                                          </p:spTgt>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3">
                                            <p:txEl>
                                              <p:pRg st="40" end="40"/>
                                            </p:txEl>
                                          </p:spTgt>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3">
                                            <p:txEl>
                                              <p:pRg st="41" end="41"/>
                                            </p:txEl>
                                          </p:spTgt>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3">
                                            <p:txEl>
                                              <p:pRg st="42" end="42"/>
                                            </p:txEl>
                                          </p:spTgt>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3">
                                            <p:txEl>
                                              <p:pRg st="43" end="43"/>
                                            </p:txEl>
                                          </p:spTgt>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3">
                                            <p:txEl>
                                              <p:pRg st="44" end="44"/>
                                            </p:txEl>
                                          </p:spTgt>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3">
                                            <p:txEl>
                                              <p:pRg st="45" end="45"/>
                                            </p:txEl>
                                          </p:spTgt>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3">
                                            <p:txEl>
                                              <p:pRg st="46" end="46"/>
                                            </p:txEl>
                                          </p:spTgt>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3">
                                            <p:txEl>
                                              <p:pRg st="47" end="47"/>
                                            </p:txEl>
                                          </p:spTgt>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3">
                                            <p:txEl>
                                              <p:pRg st="48" end="48"/>
                                            </p:txEl>
                                          </p:spTgt>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3">
                                            <p:txEl>
                                              <p:pRg st="49" end="49"/>
                                            </p:txEl>
                                          </p:spTgt>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3">
                                            <p:txEl>
                                              <p:pRg st="50" end="50"/>
                                            </p:txEl>
                                          </p:spTgt>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3">
                                            <p:txEl>
                                              <p:pRg st="51" end="51"/>
                                            </p:txEl>
                                          </p:spTgt>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3">
                                            <p:txEl>
                                              <p:pRg st="52" end="52"/>
                                            </p:txEl>
                                          </p:spTgt>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3">
                                            <p:txEl>
                                              <p:pRg st="53" end="5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Machine Learning Studio Making Data Science Easy(er).potx" id="{90B2838F-9EFC-4ACC-8596-36239FA4E786}" vid="{BFDCB34D-BDA5-48F9-A289-7F0250B2AE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13529</TotalTime>
  <Words>808</Words>
  <Application>Microsoft Office PowerPoint</Application>
  <PresentationFormat>Widescreen</PresentationFormat>
  <Paragraphs>221</Paragraphs>
  <Slides>26</Slides>
  <Notes>2</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Segoe UI</vt:lpstr>
      <vt:lpstr>Office Theme</vt:lpstr>
      <vt:lpstr>PowerPoint Presentation</vt:lpstr>
      <vt:lpstr>PowerPoint Presentation</vt:lpstr>
      <vt:lpstr>Sponsors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Maithili Khansaheb</dc:creator>
  <cp:lastModifiedBy>Brad Llewellyn</cp:lastModifiedBy>
  <cp:revision>7</cp:revision>
  <dcterms:created xsi:type="dcterms:W3CDTF">2018-02-19T17:53:19Z</dcterms:created>
  <dcterms:modified xsi:type="dcterms:W3CDTF">2018-10-20T09:19:11Z</dcterms:modified>
</cp:coreProperties>
</file>

<file path=docProps/thumbnail.jpeg>
</file>